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7"/>
  </p:notesMasterIdLst>
  <p:sldIdLst>
    <p:sldId id="256" r:id="rId2"/>
    <p:sldId id="315" r:id="rId3"/>
    <p:sldId id="258" r:id="rId4"/>
    <p:sldId id="259" r:id="rId5"/>
    <p:sldId id="260" r:id="rId6"/>
    <p:sldId id="263" r:id="rId7"/>
    <p:sldId id="298" r:id="rId8"/>
    <p:sldId id="267" r:id="rId9"/>
    <p:sldId id="297"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2" r:id="rId23"/>
    <p:sldId id="314" r:id="rId24"/>
    <p:sldId id="316" r:id="rId25"/>
    <p:sldId id="275" r:id="rId26"/>
  </p:sldIdLst>
  <p:sldSz cx="9144000" cy="5143500" type="screen16x9"/>
  <p:notesSz cx="6858000" cy="9144000"/>
  <p:embeddedFontLst>
    <p:embeddedFont>
      <p:font typeface="Aboreto" panose="020B0604020202020204" charset="0"/>
      <p:regular r:id="rId28"/>
    </p:embeddedFont>
    <p:embeddedFont>
      <p:font typeface="Anaheim" panose="020B0604020202020204" charset="0"/>
      <p:regular r:id="rId29"/>
    </p:embeddedFont>
    <p:embeddedFont>
      <p:font typeface="Barlow" panose="020B0604020202020204" charset="0"/>
      <p:regular r:id="rId30"/>
      <p:bold r:id="rId31"/>
      <p:italic r:id="rId32"/>
      <p:boldItalic r:id="rId33"/>
    </p:embeddedFont>
    <p:embeddedFont>
      <p:font typeface="Calibri Light" panose="020F0302020204030204" pitchFamily="34" charset="0"/>
      <p:regular r:id="rId34"/>
      <p:italic r:id="rId35"/>
    </p:embeddedFont>
    <p:embeddedFont>
      <p:font typeface="Raleway"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8EE361-ECC2-458A-AF24-FADCB8BBEE1B}">
  <a:tblStyle styleId="{FD8EE361-ECC2-458A-AF24-FADCB8BBEE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ABBD3C-4894-49F8-ABCC-9A306F4D887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1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279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46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92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986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811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151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232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923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0121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734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663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9fcc9767a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9fcc9767a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69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154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800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4337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9fcc9767a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9fcc9767a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407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28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2464" t="2636" r="2006" b="3219"/>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053000" y="1450711"/>
            <a:ext cx="7038000" cy="1725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5200"/>
              <a:buNone/>
              <a:defRPr sz="7200">
                <a:solidFill>
                  <a:schemeClr val="accent1"/>
                </a:solidFill>
              </a:defRPr>
            </a:lvl1pPr>
            <a:lvl2pPr lvl="1" algn="ctr">
              <a:spcBef>
                <a:spcPts val="0"/>
              </a:spcBef>
              <a:spcAft>
                <a:spcPts val="0"/>
              </a:spcAft>
              <a:buClr>
                <a:schemeClr val="accent1"/>
              </a:buClr>
              <a:buSzPts val="5200"/>
              <a:buNone/>
              <a:defRPr sz="5200">
                <a:solidFill>
                  <a:schemeClr val="accent1"/>
                </a:solidFill>
              </a:defRPr>
            </a:lvl2pPr>
            <a:lvl3pPr lvl="2" algn="ctr">
              <a:spcBef>
                <a:spcPts val="0"/>
              </a:spcBef>
              <a:spcAft>
                <a:spcPts val="0"/>
              </a:spcAft>
              <a:buClr>
                <a:schemeClr val="accent1"/>
              </a:buClr>
              <a:buSzPts val="5200"/>
              <a:buNone/>
              <a:defRPr sz="5200">
                <a:solidFill>
                  <a:schemeClr val="accent1"/>
                </a:solidFill>
              </a:defRPr>
            </a:lvl3pPr>
            <a:lvl4pPr lvl="3" algn="ctr">
              <a:spcBef>
                <a:spcPts val="0"/>
              </a:spcBef>
              <a:spcAft>
                <a:spcPts val="0"/>
              </a:spcAft>
              <a:buClr>
                <a:schemeClr val="accent1"/>
              </a:buClr>
              <a:buSzPts val="5200"/>
              <a:buNone/>
              <a:defRPr sz="5200">
                <a:solidFill>
                  <a:schemeClr val="accent1"/>
                </a:solidFill>
              </a:defRPr>
            </a:lvl4pPr>
            <a:lvl5pPr lvl="4" algn="ctr">
              <a:spcBef>
                <a:spcPts val="0"/>
              </a:spcBef>
              <a:spcAft>
                <a:spcPts val="0"/>
              </a:spcAft>
              <a:buClr>
                <a:schemeClr val="accent1"/>
              </a:buClr>
              <a:buSzPts val="5200"/>
              <a:buNone/>
              <a:defRPr sz="5200">
                <a:solidFill>
                  <a:schemeClr val="accent1"/>
                </a:solidFill>
              </a:defRPr>
            </a:lvl5pPr>
            <a:lvl6pPr lvl="5" algn="ctr">
              <a:spcBef>
                <a:spcPts val="0"/>
              </a:spcBef>
              <a:spcAft>
                <a:spcPts val="0"/>
              </a:spcAft>
              <a:buClr>
                <a:schemeClr val="accent1"/>
              </a:buClr>
              <a:buSzPts val="5200"/>
              <a:buNone/>
              <a:defRPr sz="5200">
                <a:solidFill>
                  <a:schemeClr val="accent1"/>
                </a:solidFill>
              </a:defRPr>
            </a:lvl6pPr>
            <a:lvl7pPr lvl="6" algn="ctr">
              <a:spcBef>
                <a:spcPts val="0"/>
              </a:spcBef>
              <a:spcAft>
                <a:spcPts val="0"/>
              </a:spcAft>
              <a:buClr>
                <a:schemeClr val="accent1"/>
              </a:buClr>
              <a:buSzPts val="5200"/>
              <a:buNone/>
              <a:defRPr sz="5200">
                <a:solidFill>
                  <a:schemeClr val="accent1"/>
                </a:solidFill>
              </a:defRPr>
            </a:lvl7pPr>
            <a:lvl8pPr lvl="7" algn="ctr">
              <a:spcBef>
                <a:spcPts val="0"/>
              </a:spcBef>
              <a:spcAft>
                <a:spcPts val="0"/>
              </a:spcAft>
              <a:buClr>
                <a:schemeClr val="accent1"/>
              </a:buClr>
              <a:buSzPts val="5200"/>
              <a:buNone/>
              <a:defRPr sz="5200">
                <a:solidFill>
                  <a:schemeClr val="accent1"/>
                </a:solidFill>
              </a:defRPr>
            </a:lvl8pPr>
            <a:lvl9pPr lvl="8" algn="ctr">
              <a:spcBef>
                <a:spcPts val="0"/>
              </a:spcBef>
              <a:spcAft>
                <a:spcPts val="0"/>
              </a:spcAft>
              <a:buClr>
                <a:schemeClr val="accent1"/>
              </a:buClr>
              <a:buSzPts val="5200"/>
              <a:buNone/>
              <a:defRPr sz="5200">
                <a:solidFill>
                  <a:schemeClr val="accent1"/>
                </a:solidFill>
              </a:defRPr>
            </a:lvl9pPr>
          </a:lstStyle>
          <a:p>
            <a:endParaRPr/>
          </a:p>
        </p:txBody>
      </p:sp>
      <p:sp>
        <p:nvSpPr>
          <p:cNvPr id="11" name="Google Shape;11;p2"/>
          <p:cNvSpPr txBox="1">
            <a:spLocks noGrp="1"/>
          </p:cNvSpPr>
          <p:nvPr>
            <p:ph type="subTitle" idx="1"/>
          </p:nvPr>
        </p:nvSpPr>
        <p:spPr>
          <a:xfrm>
            <a:off x="6089050" y="3783425"/>
            <a:ext cx="2021400" cy="67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1200"/>
              <a:buNone/>
              <a:defRPr sz="1600">
                <a:solidFill>
                  <a:schemeClr val="accent2"/>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grpSp>
        <p:nvGrpSpPr>
          <p:cNvPr id="12" name="Google Shape;12;p2"/>
          <p:cNvGrpSpPr/>
          <p:nvPr/>
        </p:nvGrpSpPr>
        <p:grpSpPr>
          <a:xfrm>
            <a:off x="7580850" y="-974699"/>
            <a:ext cx="2007200" cy="1916649"/>
            <a:chOff x="7580850" y="-974699"/>
            <a:chExt cx="2007200" cy="1916649"/>
          </a:xfrm>
        </p:grpSpPr>
        <p:pic>
          <p:nvPicPr>
            <p:cNvPr id="13" name="Google Shape;13;p2"/>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14" name="Google Shape;14;p2"/>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15" name="Google Shape;15;p2"/>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l="9636" t="8375" r="10395" b="12834"/>
          <a:stretch/>
        </p:blipFill>
        <p:spPr>
          <a:xfrm>
            <a:off x="0" y="0"/>
            <a:ext cx="9144003" cy="5143501"/>
          </a:xfrm>
          <a:prstGeom prst="rect">
            <a:avLst/>
          </a:prstGeom>
          <a:noFill/>
          <a:ln>
            <a:noFill/>
          </a:ln>
        </p:spPr>
      </p:pic>
      <p:sp>
        <p:nvSpPr>
          <p:cNvPr id="140" name="Google Shape;140;p18"/>
          <p:cNvSpPr txBox="1">
            <a:spLocks noGrp="1"/>
          </p:cNvSpPr>
          <p:nvPr>
            <p:ph type="title"/>
          </p:nvPr>
        </p:nvSpPr>
        <p:spPr>
          <a:xfrm>
            <a:off x="713250" y="445025"/>
            <a:ext cx="46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18"/>
          <p:cNvSpPr txBox="1">
            <a:spLocks noGrp="1"/>
          </p:cNvSpPr>
          <p:nvPr>
            <p:ph type="body" idx="1"/>
          </p:nvPr>
        </p:nvSpPr>
        <p:spPr>
          <a:xfrm>
            <a:off x="713250" y="1357050"/>
            <a:ext cx="7717500" cy="2296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l="16157" t="2184" r="8444" b="23515"/>
          <a:stretch/>
        </p:blipFill>
        <p:spPr>
          <a:xfrm rot="10800000">
            <a:off x="25" y="0"/>
            <a:ext cx="9144003" cy="5143501"/>
          </a:xfrm>
          <a:prstGeom prst="rect">
            <a:avLst/>
          </a:prstGeom>
          <a:noFill/>
          <a:ln>
            <a:noFill/>
          </a:ln>
        </p:spPr>
      </p:pic>
      <p:sp>
        <p:nvSpPr>
          <p:cNvPr id="144" name="Google Shape;14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19"/>
          <p:cNvSpPr txBox="1">
            <a:spLocks noGrp="1"/>
          </p:cNvSpPr>
          <p:nvPr>
            <p:ph type="subTitle" idx="1"/>
          </p:nvPr>
        </p:nvSpPr>
        <p:spPr>
          <a:xfrm>
            <a:off x="1292850" y="2532425"/>
            <a:ext cx="1845300" cy="14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6" name="Google Shape;146;p19"/>
          <p:cNvSpPr txBox="1">
            <a:spLocks noGrp="1"/>
          </p:cNvSpPr>
          <p:nvPr>
            <p:ph type="subTitle" idx="2"/>
          </p:nvPr>
        </p:nvSpPr>
        <p:spPr>
          <a:xfrm>
            <a:off x="3935775" y="2532425"/>
            <a:ext cx="1845300" cy="14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7" name="Google Shape;147;p19"/>
          <p:cNvSpPr txBox="1">
            <a:spLocks noGrp="1"/>
          </p:cNvSpPr>
          <p:nvPr>
            <p:ph type="subTitle" idx="3"/>
          </p:nvPr>
        </p:nvSpPr>
        <p:spPr>
          <a:xfrm>
            <a:off x="6578700" y="2532425"/>
            <a:ext cx="1845300" cy="14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8" name="Google Shape;148;p19"/>
          <p:cNvSpPr txBox="1">
            <a:spLocks noGrp="1"/>
          </p:cNvSpPr>
          <p:nvPr>
            <p:ph type="subTitle" idx="4"/>
          </p:nvPr>
        </p:nvSpPr>
        <p:spPr>
          <a:xfrm>
            <a:off x="720000" y="1682225"/>
            <a:ext cx="1930800" cy="77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49" name="Google Shape;149;p19"/>
          <p:cNvSpPr txBox="1">
            <a:spLocks noGrp="1"/>
          </p:cNvSpPr>
          <p:nvPr>
            <p:ph type="subTitle" idx="5"/>
          </p:nvPr>
        </p:nvSpPr>
        <p:spPr>
          <a:xfrm>
            <a:off x="3362925" y="1682225"/>
            <a:ext cx="1930800" cy="77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0" name="Google Shape;150;p19"/>
          <p:cNvSpPr txBox="1">
            <a:spLocks noGrp="1"/>
          </p:cNvSpPr>
          <p:nvPr>
            <p:ph type="subTitle" idx="6"/>
          </p:nvPr>
        </p:nvSpPr>
        <p:spPr>
          <a:xfrm>
            <a:off x="6005850" y="1682225"/>
            <a:ext cx="1930800" cy="77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51" name="Google Shape;151;p19"/>
          <p:cNvGrpSpPr/>
          <p:nvPr/>
        </p:nvGrpSpPr>
        <p:grpSpPr>
          <a:xfrm>
            <a:off x="8424075" y="63275"/>
            <a:ext cx="964800" cy="1058400"/>
            <a:chOff x="8424075" y="63275"/>
            <a:chExt cx="964800" cy="1058400"/>
          </a:xfrm>
        </p:grpSpPr>
        <p:sp>
          <p:nvSpPr>
            <p:cNvPr id="152" name="Google Shape;152;p19"/>
            <p:cNvSpPr/>
            <p:nvPr/>
          </p:nvSpPr>
          <p:spPr>
            <a:xfrm>
              <a:off x="8462395" y="138953"/>
              <a:ext cx="717300" cy="7173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153" name="Google Shape;153;p19"/>
            <p:cNvCxnSpPr/>
            <p:nvPr/>
          </p:nvCxnSpPr>
          <p:spPr>
            <a:xfrm rot="10800000">
              <a:off x="8424075" y="63275"/>
              <a:ext cx="964800" cy="1058400"/>
            </a:xfrm>
            <a:prstGeom prst="straightConnector1">
              <a:avLst/>
            </a:prstGeom>
            <a:noFill/>
            <a:ln w="9525" cap="flat" cmpd="sng">
              <a:solidFill>
                <a:schemeClr val="accent2"/>
              </a:solidFill>
              <a:prstDash val="solid"/>
              <a:round/>
              <a:headEnd type="none" w="med" len="med"/>
              <a:tailEnd type="none" w="med" len="med"/>
            </a:ln>
          </p:spPr>
        </p:cxnSp>
        <p:sp>
          <p:nvSpPr>
            <p:cNvPr id="154" name="Google Shape;154;p19"/>
            <p:cNvSpPr/>
            <p:nvPr/>
          </p:nvSpPr>
          <p:spPr>
            <a:xfrm>
              <a:off x="8834661" y="539506"/>
              <a:ext cx="462600" cy="462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155" name="Google Shape;155;p19"/>
          <p:cNvGrpSpPr/>
          <p:nvPr/>
        </p:nvGrpSpPr>
        <p:grpSpPr>
          <a:xfrm>
            <a:off x="-175409" y="3967473"/>
            <a:ext cx="1777263" cy="1777256"/>
            <a:chOff x="-175409" y="3967473"/>
            <a:chExt cx="1777263" cy="1777256"/>
          </a:xfrm>
        </p:grpSpPr>
        <p:pic>
          <p:nvPicPr>
            <p:cNvPr id="156" name="Google Shape;156;p19"/>
            <p:cNvPicPr preferRelativeResize="0"/>
            <p:nvPr/>
          </p:nvPicPr>
          <p:blipFill>
            <a:blip r:embed="rId3">
              <a:alphaModFix/>
            </a:blip>
            <a:stretch>
              <a:fillRect/>
            </a:stretch>
          </p:blipFill>
          <p:spPr>
            <a:xfrm rot="-3545504">
              <a:off x="65375" y="4208250"/>
              <a:ext cx="1295701" cy="1295701"/>
            </a:xfrm>
            <a:prstGeom prst="rect">
              <a:avLst/>
            </a:prstGeom>
            <a:noFill/>
            <a:ln>
              <a:noFill/>
            </a:ln>
          </p:spPr>
        </p:pic>
        <p:sp>
          <p:nvSpPr>
            <p:cNvPr id="157" name="Google Shape;157;p19"/>
            <p:cNvSpPr/>
            <p:nvPr/>
          </p:nvSpPr>
          <p:spPr>
            <a:xfrm>
              <a:off x="-175409" y="401372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bg>
      <p:bgPr>
        <a:solidFill>
          <a:schemeClr val="dk2"/>
        </a:solidFill>
        <a:effectLst/>
      </p:bgPr>
    </p:bg>
    <p:spTree>
      <p:nvGrpSpPr>
        <p:cNvPr id="1" name="Shape 194"/>
        <p:cNvGrpSpPr/>
        <p:nvPr/>
      </p:nvGrpSpPr>
      <p:grpSpPr>
        <a:xfrm>
          <a:off x="0" y="0"/>
          <a:ext cx="0" cy="0"/>
          <a:chOff x="0" y="0"/>
          <a:chExt cx="0" cy="0"/>
        </a:xfrm>
      </p:grpSpPr>
      <p:pic>
        <p:nvPicPr>
          <p:cNvPr id="195" name="Google Shape;195;p22"/>
          <p:cNvPicPr preferRelativeResize="0"/>
          <p:nvPr/>
        </p:nvPicPr>
        <p:blipFill rotWithShape="1">
          <a:blip r:embed="rId2">
            <a:alphaModFix/>
          </a:blip>
          <a:srcRect l="2464" t="2636" r="2006" b="3219"/>
          <a:stretch/>
        </p:blipFill>
        <p:spPr>
          <a:xfrm>
            <a:off x="0" y="0"/>
            <a:ext cx="9144003" cy="5143501"/>
          </a:xfrm>
          <a:prstGeom prst="rect">
            <a:avLst/>
          </a:prstGeom>
          <a:noFill/>
          <a:ln>
            <a:noFill/>
          </a:ln>
        </p:spPr>
      </p:pic>
      <p:grpSp>
        <p:nvGrpSpPr>
          <p:cNvPr id="196" name="Google Shape;196;p22"/>
          <p:cNvGrpSpPr/>
          <p:nvPr/>
        </p:nvGrpSpPr>
        <p:grpSpPr>
          <a:xfrm>
            <a:off x="-614978" y="2786375"/>
            <a:ext cx="2014728" cy="2170149"/>
            <a:chOff x="-614978" y="2786375"/>
            <a:chExt cx="2014728" cy="2170149"/>
          </a:xfrm>
        </p:grpSpPr>
        <p:pic>
          <p:nvPicPr>
            <p:cNvPr id="197" name="Google Shape;197;p22"/>
            <p:cNvPicPr preferRelativeResize="0"/>
            <p:nvPr/>
          </p:nvPicPr>
          <p:blipFill>
            <a:blip r:embed="rId3">
              <a:alphaModFix/>
            </a:blip>
            <a:stretch>
              <a:fillRect/>
            </a:stretch>
          </p:blipFill>
          <p:spPr>
            <a:xfrm>
              <a:off x="152400" y="3709175"/>
              <a:ext cx="1247349" cy="1247349"/>
            </a:xfrm>
            <a:prstGeom prst="rect">
              <a:avLst/>
            </a:prstGeom>
            <a:noFill/>
            <a:ln>
              <a:noFill/>
            </a:ln>
          </p:spPr>
        </p:pic>
        <p:sp>
          <p:nvSpPr>
            <p:cNvPr id="198" name="Google Shape;198;p22"/>
            <p:cNvSpPr/>
            <p:nvPr/>
          </p:nvSpPr>
          <p:spPr>
            <a:xfrm>
              <a:off x="-614978" y="2895650"/>
              <a:ext cx="1506000" cy="15060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199" name="Google Shape;199;p22"/>
            <p:cNvCxnSpPr/>
            <p:nvPr/>
          </p:nvCxnSpPr>
          <p:spPr>
            <a:xfrm>
              <a:off x="358150" y="2786375"/>
              <a:ext cx="1041600" cy="1066800"/>
            </a:xfrm>
            <a:prstGeom prst="straightConnector1">
              <a:avLst/>
            </a:prstGeom>
            <a:noFill/>
            <a:ln w="9525" cap="flat" cmpd="sng">
              <a:solidFill>
                <a:schemeClr val="accent2"/>
              </a:solidFill>
              <a:prstDash val="solid"/>
              <a:round/>
              <a:headEnd type="none" w="med" len="med"/>
              <a:tailEnd type="none" w="med" len="med"/>
            </a:ln>
          </p:spPr>
        </p:cxnSp>
      </p:grpSp>
      <p:sp>
        <p:nvSpPr>
          <p:cNvPr id="200" name="Google Shape;200;p22"/>
          <p:cNvSpPr txBox="1">
            <a:spLocks noGrp="1"/>
          </p:cNvSpPr>
          <p:nvPr>
            <p:ph type="title"/>
          </p:nvPr>
        </p:nvSpPr>
        <p:spPr>
          <a:xfrm>
            <a:off x="2189251" y="693850"/>
            <a:ext cx="47655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72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1" name="Google Shape;201;p22"/>
          <p:cNvSpPr txBox="1">
            <a:spLocks noGrp="1"/>
          </p:cNvSpPr>
          <p:nvPr>
            <p:ph type="subTitle" idx="1"/>
          </p:nvPr>
        </p:nvSpPr>
        <p:spPr>
          <a:xfrm>
            <a:off x="3084000" y="2044650"/>
            <a:ext cx="2976000" cy="119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200"/>
              <a:buNone/>
              <a:defRPr sz="1600">
                <a:solidFill>
                  <a:schemeClr val="accent2"/>
                </a:solidFill>
              </a:defRPr>
            </a:lvl1pPr>
            <a:lvl2pPr lvl="1" algn="ctr" rtl="0">
              <a:lnSpc>
                <a:spcPct val="100000"/>
              </a:lnSpc>
              <a:spcBef>
                <a:spcPts val="0"/>
              </a:spcBef>
              <a:spcAft>
                <a:spcPts val="0"/>
              </a:spcAft>
              <a:buClr>
                <a:schemeClr val="accent2"/>
              </a:buClr>
              <a:buSzPts val="1200"/>
              <a:buNone/>
              <a:defRPr>
                <a:solidFill>
                  <a:schemeClr val="accent2"/>
                </a:solidFill>
              </a:defRPr>
            </a:lvl2pPr>
            <a:lvl3pPr lvl="2" algn="ctr" rtl="0">
              <a:lnSpc>
                <a:spcPct val="100000"/>
              </a:lnSpc>
              <a:spcBef>
                <a:spcPts val="1600"/>
              </a:spcBef>
              <a:spcAft>
                <a:spcPts val="0"/>
              </a:spcAft>
              <a:buClr>
                <a:schemeClr val="accent2"/>
              </a:buClr>
              <a:buSzPts val="1200"/>
              <a:buNone/>
              <a:defRPr>
                <a:solidFill>
                  <a:schemeClr val="accent2"/>
                </a:solidFill>
              </a:defRPr>
            </a:lvl3pPr>
            <a:lvl4pPr lvl="3" algn="ctr" rtl="0">
              <a:lnSpc>
                <a:spcPct val="100000"/>
              </a:lnSpc>
              <a:spcBef>
                <a:spcPts val="1600"/>
              </a:spcBef>
              <a:spcAft>
                <a:spcPts val="0"/>
              </a:spcAft>
              <a:buClr>
                <a:schemeClr val="accent2"/>
              </a:buClr>
              <a:buSzPts val="1200"/>
              <a:buNone/>
              <a:defRPr>
                <a:solidFill>
                  <a:schemeClr val="accent2"/>
                </a:solidFill>
              </a:defRPr>
            </a:lvl4pPr>
            <a:lvl5pPr lvl="4" algn="ctr" rtl="0">
              <a:lnSpc>
                <a:spcPct val="100000"/>
              </a:lnSpc>
              <a:spcBef>
                <a:spcPts val="1600"/>
              </a:spcBef>
              <a:spcAft>
                <a:spcPts val="0"/>
              </a:spcAft>
              <a:buClr>
                <a:schemeClr val="accent2"/>
              </a:buClr>
              <a:buSzPts val="1200"/>
              <a:buNone/>
              <a:defRPr>
                <a:solidFill>
                  <a:schemeClr val="accent2"/>
                </a:solidFill>
              </a:defRPr>
            </a:lvl5pPr>
            <a:lvl6pPr lvl="5" algn="ctr" rtl="0">
              <a:lnSpc>
                <a:spcPct val="100000"/>
              </a:lnSpc>
              <a:spcBef>
                <a:spcPts val="1600"/>
              </a:spcBef>
              <a:spcAft>
                <a:spcPts val="0"/>
              </a:spcAft>
              <a:buClr>
                <a:schemeClr val="accent2"/>
              </a:buClr>
              <a:buSzPts val="1200"/>
              <a:buNone/>
              <a:defRPr>
                <a:solidFill>
                  <a:schemeClr val="accent2"/>
                </a:solidFill>
              </a:defRPr>
            </a:lvl6pPr>
            <a:lvl7pPr lvl="6" algn="ctr" rtl="0">
              <a:lnSpc>
                <a:spcPct val="100000"/>
              </a:lnSpc>
              <a:spcBef>
                <a:spcPts val="1600"/>
              </a:spcBef>
              <a:spcAft>
                <a:spcPts val="0"/>
              </a:spcAft>
              <a:buClr>
                <a:schemeClr val="accent2"/>
              </a:buClr>
              <a:buSzPts val="1200"/>
              <a:buNone/>
              <a:defRPr>
                <a:solidFill>
                  <a:schemeClr val="accent2"/>
                </a:solidFill>
              </a:defRPr>
            </a:lvl7pPr>
            <a:lvl8pPr lvl="7" algn="ctr" rtl="0">
              <a:lnSpc>
                <a:spcPct val="100000"/>
              </a:lnSpc>
              <a:spcBef>
                <a:spcPts val="1600"/>
              </a:spcBef>
              <a:spcAft>
                <a:spcPts val="0"/>
              </a:spcAft>
              <a:buClr>
                <a:schemeClr val="accent2"/>
              </a:buClr>
              <a:buSzPts val="1200"/>
              <a:buNone/>
              <a:defRPr>
                <a:solidFill>
                  <a:schemeClr val="accent2"/>
                </a:solidFill>
              </a:defRPr>
            </a:lvl8pPr>
            <a:lvl9pPr lvl="8" algn="ctr" rtl="0">
              <a:lnSpc>
                <a:spcPct val="100000"/>
              </a:lnSpc>
              <a:spcBef>
                <a:spcPts val="1600"/>
              </a:spcBef>
              <a:spcAft>
                <a:spcPts val="1600"/>
              </a:spcAft>
              <a:buClr>
                <a:schemeClr val="accent2"/>
              </a:buClr>
              <a:buSzPts val="1200"/>
              <a:buNone/>
              <a:defRPr>
                <a:solidFill>
                  <a:schemeClr val="accent2"/>
                </a:solidFill>
              </a:defRPr>
            </a:lvl9pPr>
          </a:lstStyle>
          <a:p>
            <a:endParaRPr/>
          </a:p>
        </p:txBody>
      </p:sp>
      <p:sp>
        <p:nvSpPr>
          <p:cNvPr id="202" name="Google Shape;202;p22"/>
          <p:cNvSpPr txBox="1"/>
          <p:nvPr/>
        </p:nvSpPr>
        <p:spPr>
          <a:xfrm>
            <a:off x="2189400" y="3576325"/>
            <a:ext cx="4765500" cy="520500"/>
          </a:xfrm>
          <a:prstGeom prst="rect">
            <a:avLst/>
          </a:prstGeom>
          <a:solidFill>
            <a:srgbClr val="FDFEFF">
              <a:alpha val="692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b="1">
                <a:solidFill>
                  <a:schemeClr val="accent2"/>
                </a:solidFill>
                <a:latin typeface="Barlow"/>
                <a:ea typeface="Barlow"/>
                <a:cs typeface="Barlow"/>
                <a:sym typeface="Barlow"/>
              </a:rPr>
              <a:t>CREDITS:</a:t>
            </a:r>
            <a:r>
              <a:rPr lang="en" sz="1000">
                <a:solidFill>
                  <a:schemeClr val="accent2"/>
                </a:solidFill>
                <a:latin typeface="Barlow"/>
                <a:ea typeface="Barlow"/>
                <a:cs typeface="Barlow"/>
                <a:sym typeface="Barlow"/>
              </a:rPr>
              <a:t> This presentation template was created by </a:t>
            </a:r>
            <a:r>
              <a:rPr lang="en" sz="1000" b="1" u="sng">
                <a:solidFill>
                  <a:schemeClr val="accent2"/>
                </a:solidFill>
                <a:latin typeface="Barlow"/>
                <a:ea typeface="Barlow"/>
                <a:cs typeface="Barlow"/>
                <a:sym typeface="Barlow"/>
                <a:hlinkClick r:id="rId4">
                  <a:extLst>
                    <a:ext uri="{A12FA001-AC4F-418D-AE19-62706E023703}">
                      <ahyp:hlinkClr xmlns:ahyp="http://schemas.microsoft.com/office/drawing/2018/hyperlinkcolor" val="tx"/>
                    </a:ext>
                  </a:extLst>
                </a:hlinkClick>
              </a:rPr>
              <a:t>Slidesgo</a:t>
            </a:r>
            <a:r>
              <a:rPr lang="en" sz="1000">
                <a:solidFill>
                  <a:schemeClr val="accent2"/>
                </a:solidFill>
                <a:latin typeface="Barlow"/>
                <a:ea typeface="Barlow"/>
                <a:cs typeface="Barlow"/>
                <a:sym typeface="Barlow"/>
              </a:rPr>
              <a:t>, and includes icons by </a:t>
            </a:r>
            <a:r>
              <a:rPr lang="en" sz="1000" b="1" u="sng">
                <a:solidFill>
                  <a:schemeClr val="accent2"/>
                </a:solidFill>
                <a:latin typeface="Barlow"/>
                <a:ea typeface="Barlow"/>
                <a:cs typeface="Barlow"/>
                <a:sym typeface="Barlow"/>
                <a:hlinkClick r:id="rId5">
                  <a:extLst>
                    <a:ext uri="{A12FA001-AC4F-418D-AE19-62706E023703}">
                      <ahyp:hlinkClr xmlns:ahyp="http://schemas.microsoft.com/office/drawing/2018/hyperlinkcolor" val="tx"/>
                    </a:ext>
                  </a:extLst>
                </a:hlinkClick>
              </a:rPr>
              <a:t>Flaticon</a:t>
            </a:r>
            <a:r>
              <a:rPr lang="en" sz="1000">
                <a:solidFill>
                  <a:schemeClr val="accent2"/>
                </a:solidFill>
                <a:latin typeface="Barlow"/>
                <a:ea typeface="Barlow"/>
                <a:cs typeface="Barlow"/>
                <a:sym typeface="Barlow"/>
              </a:rPr>
              <a:t>, and infographics &amp; images by </a:t>
            </a:r>
            <a:r>
              <a:rPr lang="en" sz="1000" b="1" u="sng">
                <a:solidFill>
                  <a:schemeClr val="accent2"/>
                </a:solidFill>
                <a:latin typeface="Barlow"/>
                <a:ea typeface="Barlow"/>
                <a:cs typeface="Barlow"/>
                <a:sym typeface="Barlow"/>
                <a:hlinkClick r:id="rId6">
                  <a:extLst>
                    <a:ext uri="{A12FA001-AC4F-418D-AE19-62706E023703}">
                      <ahyp:hlinkClr xmlns:ahyp="http://schemas.microsoft.com/office/drawing/2018/hyperlinkcolor" val="tx"/>
                    </a:ext>
                  </a:extLst>
                </a:hlinkClick>
              </a:rPr>
              <a:t>Freepik</a:t>
            </a:r>
            <a:r>
              <a:rPr lang="en" sz="1000" u="sng">
                <a:solidFill>
                  <a:schemeClr val="accent2"/>
                </a:solidFill>
                <a:latin typeface="Barlow"/>
                <a:ea typeface="Barlow"/>
                <a:cs typeface="Barlow"/>
                <a:sym typeface="Barlow"/>
              </a:rPr>
              <a:t> </a:t>
            </a:r>
            <a:endParaRPr sz="1000" b="1" u="sng">
              <a:solidFill>
                <a:schemeClr val="accent2"/>
              </a:solidFill>
              <a:latin typeface="Barlow"/>
              <a:ea typeface="Barlow"/>
              <a:cs typeface="Barlow"/>
              <a:sym typeface="Barlow"/>
            </a:endParaRPr>
          </a:p>
        </p:txBody>
      </p:sp>
      <p:sp>
        <p:nvSpPr>
          <p:cNvPr id="203" name="Google Shape;203;p22"/>
          <p:cNvSpPr/>
          <p:nvPr/>
        </p:nvSpPr>
        <p:spPr>
          <a:xfrm>
            <a:off x="8430774" y="274250"/>
            <a:ext cx="1193700" cy="11937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4"/>
        <p:cNvGrpSpPr/>
        <p:nvPr/>
      </p:nvGrpSpPr>
      <p:grpSpPr>
        <a:xfrm>
          <a:off x="0" y="0"/>
          <a:ext cx="0" cy="0"/>
          <a:chOff x="0" y="0"/>
          <a:chExt cx="0" cy="0"/>
        </a:xfrm>
      </p:grpSpPr>
      <p:pic>
        <p:nvPicPr>
          <p:cNvPr id="205" name="Google Shape;205;p23"/>
          <p:cNvPicPr preferRelativeResize="0"/>
          <p:nvPr/>
        </p:nvPicPr>
        <p:blipFill rotWithShape="1">
          <a:blip r:embed="rId2">
            <a:alphaModFix/>
          </a:blip>
          <a:srcRect l="4425" t="20157" r="20176" b="5542"/>
          <a:stretch/>
        </p:blipFill>
        <p:spPr>
          <a:xfrm>
            <a:off x="25" y="0"/>
            <a:ext cx="9144003" cy="5143501"/>
          </a:xfrm>
          <a:prstGeom prst="rect">
            <a:avLst/>
          </a:prstGeom>
          <a:noFill/>
          <a:ln>
            <a:noFill/>
          </a:ln>
        </p:spPr>
      </p:pic>
      <p:grpSp>
        <p:nvGrpSpPr>
          <p:cNvPr id="206" name="Google Shape;206;p23"/>
          <p:cNvGrpSpPr/>
          <p:nvPr/>
        </p:nvGrpSpPr>
        <p:grpSpPr>
          <a:xfrm rot="-1261221">
            <a:off x="8101005" y="-321520"/>
            <a:ext cx="1086690" cy="2224761"/>
            <a:chOff x="132278" y="1922694"/>
            <a:chExt cx="1225385" cy="2508710"/>
          </a:xfrm>
        </p:grpSpPr>
        <p:pic>
          <p:nvPicPr>
            <p:cNvPr id="207" name="Google Shape;207;p23"/>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208" name="Google Shape;208;p23"/>
            <p:cNvGrpSpPr/>
            <p:nvPr/>
          </p:nvGrpSpPr>
          <p:grpSpPr>
            <a:xfrm>
              <a:off x="132278" y="1922694"/>
              <a:ext cx="1161900" cy="2101500"/>
              <a:chOff x="3" y="614594"/>
              <a:chExt cx="1161900" cy="2101500"/>
            </a:xfrm>
          </p:grpSpPr>
          <p:sp>
            <p:nvSpPr>
              <p:cNvPr id="209" name="Google Shape;209;p23"/>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10" name="Google Shape;210;p23"/>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11" name="Google Shape;211;p23"/>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212"/>
        <p:cNvGrpSpPr/>
        <p:nvPr/>
      </p:nvGrpSpPr>
      <p:grpSpPr>
        <a:xfrm>
          <a:off x="0" y="0"/>
          <a:ext cx="0" cy="0"/>
          <a:chOff x="0" y="0"/>
          <a:chExt cx="0" cy="0"/>
        </a:xfrm>
      </p:grpSpPr>
      <p:pic>
        <p:nvPicPr>
          <p:cNvPr id="213" name="Google Shape;213;p24"/>
          <p:cNvPicPr preferRelativeResize="0"/>
          <p:nvPr/>
        </p:nvPicPr>
        <p:blipFill rotWithShape="1">
          <a:blip r:embed="rId2">
            <a:alphaModFix/>
          </a:blip>
          <a:srcRect l="9901" t="2434" r="1853" b="10600"/>
          <a:stretch/>
        </p:blipFill>
        <p:spPr>
          <a:xfrm>
            <a:off x="0" y="0"/>
            <a:ext cx="9144003" cy="5143501"/>
          </a:xfrm>
          <a:prstGeom prst="rect">
            <a:avLst/>
          </a:prstGeom>
          <a:noFill/>
          <a:ln>
            <a:noFill/>
          </a:ln>
        </p:spPr>
      </p:pic>
      <p:grpSp>
        <p:nvGrpSpPr>
          <p:cNvPr id="214" name="Google Shape;214;p24"/>
          <p:cNvGrpSpPr/>
          <p:nvPr/>
        </p:nvGrpSpPr>
        <p:grpSpPr>
          <a:xfrm>
            <a:off x="-594462" y="-138969"/>
            <a:ext cx="1819930" cy="2447478"/>
            <a:chOff x="8038017" y="2160203"/>
            <a:chExt cx="1411674" cy="1898447"/>
          </a:xfrm>
        </p:grpSpPr>
        <p:pic>
          <p:nvPicPr>
            <p:cNvPr id="215" name="Google Shape;215;p24"/>
            <p:cNvPicPr preferRelativeResize="0"/>
            <p:nvPr/>
          </p:nvPicPr>
          <p:blipFill>
            <a:blip r:embed="rId3">
              <a:alphaModFix/>
            </a:blip>
            <a:stretch>
              <a:fillRect/>
            </a:stretch>
          </p:blipFill>
          <p:spPr>
            <a:xfrm rot="9000028">
              <a:off x="8227148" y="2349325"/>
              <a:ext cx="1033412" cy="1033403"/>
            </a:xfrm>
            <a:prstGeom prst="rect">
              <a:avLst/>
            </a:prstGeom>
            <a:noFill/>
            <a:ln>
              <a:noFill/>
            </a:ln>
          </p:spPr>
        </p:pic>
        <p:sp>
          <p:nvSpPr>
            <p:cNvPr id="216" name="Google Shape;216;p24"/>
            <p:cNvSpPr/>
            <p:nvPr/>
          </p:nvSpPr>
          <p:spPr>
            <a:xfrm>
              <a:off x="8150966" y="3029900"/>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17" name="Google Shape;217;p24"/>
            <p:cNvCxnSpPr/>
            <p:nvPr/>
          </p:nvCxnSpPr>
          <p:spPr>
            <a:xfrm rot="10800000" flipH="1">
              <a:off x="8346400" y="2250550"/>
              <a:ext cx="606300" cy="1808100"/>
            </a:xfrm>
            <a:prstGeom prst="straightConnector1">
              <a:avLst/>
            </a:prstGeom>
            <a:noFill/>
            <a:ln w="9525" cap="flat" cmpd="sng">
              <a:solidFill>
                <a:schemeClr val="accent2"/>
              </a:solidFill>
              <a:prstDash val="solid"/>
              <a:round/>
              <a:headEnd type="none" w="med" len="med"/>
              <a:tailEnd type="none" w="med" len="med"/>
            </a:ln>
          </p:spPr>
        </p:cxnSp>
      </p:grpSp>
      <p:pic>
        <p:nvPicPr>
          <p:cNvPr id="218" name="Google Shape;218;p24"/>
          <p:cNvPicPr preferRelativeResize="0"/>
          <p:nvPr/>
        </p:nvPicPr>
        <p:blipFill>
          <a:blip r:embed="rId4">
            <a:alphaModFix/>
          </a:blip>
          <a:stretch>
            <a:fillRect/>
          </a:stretch>
        </p:blipFill>
        <p:spPr>
          <a:xfrm flipH="1">
            <a:off x="8110473" y="4210696"/>
            <a:ext cx="1522279" cy="152227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l="2901" t="3592" r="2910" b="3583"/>
          <a:stretch/>
        </p:blipFill>
        <p:spPr>
          <a:xfrm rot="10800000">
            <a:off x="0" y="0"/>
            <a:ext cx="9144003" cy="5143501"/>
          </a:xfrm>
          <a:prstGeom prst="rect">
            <a:avLst/>
          </a:prstGeom>
          <a:noFill/>
          <a:ln>
            <a:noFill/>
          </a:ln>
        </p:spPr>
      </p:pic>
      <p:sp>
        <p:nvSpPr>
          <p:cNvPr id="18" name="Google Shape;18;p3"/>
          <p:cNvSpPr txBox="1">
            <a:spLocks noGrp="1"/>
          </p:cNvSpPr>
          <p:nvPr>
            <p:ph type="title"/>
          </p:nvPr>
        </p:nvSpPr>
        <p:spPr>
          <a:xfrm>
            <a:off x="5323200" y="1912975"/>
            <a:ext cx="2779800" cy="9075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600"/>
              <a:buNone/>
              <a:defRPr sz="5000">
                <a:solidFill>
                  <a:schemeClr val="accent2"/>
                </a:solidFill>
              </a:defRPr>
            </a:lvl1pPr>
            <a:lvl2pPr lvl="1" algn="ctr">
              <a:spcBef>
                <a:spcPts val="0"/>
              </a:spcBef>
              <a:spcAft>
                <a:spcPts val="0"/>
              </a:spcAft>
              <a:buClr>
                <a:schemeClr val="accent1"/>
              </a:buClr>
              <a:buSzPts val="3600"/>
              <a:buNone/>
              <a:defRPr sz="3600">
                <a:solidFill>
                  <a:schemeClr val="accent1"/>
                </a:solidFill>
              </a:defRPr>
            </a:lvl2pPr>
            <a:lvl3pPr lvl="2" algn="ctr">
              <a:spcBef>
                <a:spcPts val="0"/>
              </a:spcBef>
              <a:spcAft>
                <a:spcPts val="0"/>
              </a:spcAft>
              <a:buClr>
                <a:schemeClr val="accent1"/>
              </a:buClr>
              <a:buSzPts val="3600"/>
              <a:buNone/>
              <a:defRPr sz="3600">
                <a:solidFill>
                  <a:schemeClr val="accent1"/>
                </a:solidFill>
              </a:defRPr>
            </a:lvl3pPr>
            <a:lvl4pPr lvl="3" algn="ctr">
              <a:spcBef>
                <a:spcPts val="0"/>
              </a:spcBef>
              <a:spcAft>
                <a:spcPts val="0"/>
              </a:spcAft>
              <a:buClr>
                <a:schemeClr val="accent1"/>
              </a:buClr>
              <a:buSzPts val="3600"/>
              <a:buNone/>
              <a:defRPr sz="3600">
                <a:solidFill>
                  <a:schemeClr val="accent1"/>
                </a:solidFill>
              </a:defRPr>
            </a:lvl4pPr>
            <a:lvl5pPr lvl="4" algn="ctr">
              <a:spcBef>
                <a:spcPts val="0"/>
              </a:spcBef>
              <a:spcAft>
                <a:spcPts val="0"/>
              </a:spcAft>
              <a:buClr>
                <a:schemeClr val="accent1"/>
              </a:buClr>
              <a:buSzPts val="3600"/>
              <a:buNone/>
              <a:defRPr sz="3600">
                <a:solidFill>
                  <a:schemeClr val="accent1"/>
                </a:solidFill>
              </a:defRPr>
            </a:lvl5pPr>
            <a:lvl6pPr lvl="5" algn="ctr">
              <a:spcBef>
                <a:spcPts val="0"/>
              </a:spcBef>
              <a:spcAft>
                <a:spcPts val="0"/>
              </a:spcAft>
              <a:buClr>
                <a:schemeClr val="accent1"/>
              </a:buClr>
              <a:buSzPts val="3600"/>
              <a:buNone/>
              <a:defRPr sz="3600">
                <a:solidFill>
                  <a:schemeClr val="accent1"/>
                </a:solidFill>
              </a:defRPr>
            </a:lvl6pPr>
            <a:lvl7pPr lvl="6" algn="ctr">
              <a:spcBef>
                <a:spcPts val="0"/>
              </a:spcBef>
              <a:spcAft>
                <a:spcPts val="0"/>
              </a:spcAft>
              <a:buClr>
                <a:schemeClr val="accent1"/>
              </a:buClr>
              <a:buSzPts val="3600"/>
              <a:buNone/>
              <a:defRPr sz="3600">
                <a:solidFill>
                  <a:schemeClr val="accent1"/>
                </a:solidFill>
              </a:defRPr>
            </a:lvl7pPr>
            <a:lvl8pPr lvl="7" algn="ctr">
              <a:spcBef>
                <a:spcPts val="0"/>
              </a:spcBef>
              <a:spcAft>
                <a:spcPts val="0"/>
              </a:spcAft>
              <a:buClr>
                <a:schemeClr val="accent1"/>
              </a:buClr>
              <a:buSzPts val="3600"/>
              <a:buNone/>
              <a:defRPr sz="3600">
                <a:solidFill>
                  <a:schemeClr val="accent1"/>
                </a:solidFill>
              </a:defRPr>
            </a:lvl8pPr>
            <a:lvl9pPr lvl="8" algn="ctr">
              <a:spcBef>
                <a:spcPts val="0"/>
              </a:spcBef>
              <a:spcAft>
                <a:spcPts val="0"/>
              </a:spcAft>
              <a:buClr>
                <a:schemeClr val="accent1"/>
              </a:buClr>
              <a:buSzPts val="3600"/>
              <a:buNone/>
              <a:defRPr sz="3600">
                <a:solidFill>
                  <a:schemeClr val="accent1"/>
                </a:solidFill>
              </a:defRPr>
            </a:lvl9pPr>
          </a:lstStyle>
          <a:p>
            <a:endParaRPr/>
          </a:p>
        </p:txBody>
      </p:sp>
      <p:sp>
        <p:nvSpPr>
          <p:cNvPr id="19" name="Google Shape;19;p3"/>
          <p:cNvSpPr txBox="1">
            <a:spLocks noGrp="1"/>
          </p:cNvSpPr>
          <p:nvPr>
            <p:ph type="title" idx="2" hasCustomPrompt="1"/>
          </p:nvPr>
        </p:nvSpPr>
        <p:spPr>
          <a:xfrm>
            <a:off x="4492325" y="787925"/>
            <a:ext cx="1315800" cy="1032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a:spLocks noGrp="1"/>
          </p:cNvSpPr>
          <p:nvPr>
            <p:ph type="pic" idx="3"/>
          </p:nvPr>
        </p:nvSpPr>
        <p:spPr>
          <a:xfrm>
            <a:off x="459100" y="1497550"/>
            <a:ext cx="3370800" cy="3370800"/>
          </a:xfrm>
          <a:prstGeom prst="ellipse">
            <a:avLst/>
          </a:prstGeom>
          <a:noFill/>
          <a:ln w="9525" cap="flat" cmpd="sng">
            <a:solidFill>
              <a:schemeClr val="accent2"/>
            </a:solidFill>
            <a:prstDash val="solid"/>
            <a:round/>
            <a:headEnd type="none" w="sm" len="sm"/>
            <a:tailEnd type="none" w="sm" len="sm"/>
          </a:ln>
        </p:spPr>
      </p:sp>
      <p:grpSp>
        <p:nvGrpSpPr>
          <p:cNvPr id="21" name="Google Shape;21;p3"/>
          <p:cNvGrpSpPr/>
          <p:nvPr/>
        </p:nvGrpSpPr>
        <p:grpSpPr>
          <a:xfrm>
            <a:off x="7677200" y="3745859"/>
            <a:ext cx="1424691" cy="1981465"/>
            <a:chOff x="7677200" y="3745859"/>
            <a:chExt cx="1424691" cy="1981465"/>
          </a:xfrm>
        </p:grpSpPr>
        <p:pic>
          <p:nvPicPr>
            <p:cNvPr id="22" name="Google Shape;22;p3"/>
            <p:cNvPicPr preferRelativeResize="0"/>
            <p:nvPr/>
          </p:nvPicPr>
          <p:blipFill>
            <a:blip r:embed="rId3">
              <a:alphaModFix/>
            </a:blip>
            <a:stretch>
              <a:fillRect/>
            </a:stretch>
          </p:blipFill>
          <p:spPr>
            <a:xfrm>
              <a:off x="7677200" y="4316600"/>
              <a:ext cx="1410724" cy="1410724"/>
            </a:xfrm>
            <a:prstGeom prst="rect">
              <a:avLst/>
            </a:prstGeom>
            <a:noFill/>
            <a:ln>
              <a:noFill/>
            </a:ln>
          </p:spPr>
        </p:pic>
        <p:grpSp>
          <p:nvGrpSpPr>
            <p:cNvPr id="23" name="Google Shape;23;p3"/>
            <p:cNvGrpSpPr/>
            <p:nvPr/>
          </p:nvGrpSpPr>
          <p:grpSpPr>
            <a:xfrm>
              <a:off x="8211791" y="3745859"/>
              <a:ext cx="890100" cy="1552500"/>
              <a:chOff x="0" y="2447959"/>
              <a:chExt cx="890100" cy="1552500"/>
            </a:xfrm>
          </p:grpSpPr>
          <p:sp>
            <p:nvSpPr>
              <p:cNvPr id="24" name="Google Shape;24;p3"/>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5" name="Google Shape;25;p3"/>
              <p:cNvCxnSpPr/>
              <p:nvPr/>
            </p:nvCxnSpPr>
            <p:spPr>
              <a:xfrm rot="10800000" flipH="1">
                <a:off x="0" y="2447959"/>
                <a:ext cx="890100" cy="1552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l="16157" t="2184" r="8444" b="23515"/>
          <a:stretch/>
        </p:blipFill>
        <p:spPr>
          <a:xfrm rot="10800000">
            <a:off x="25" y="0"/>
            <a:ext cx="9144003" cy="5143501"/>
          </a:xfrm>
          <a:prstGeom prst="rect">
            <a:avLst/>
          </a:prstGeom>
          <a:noFill/>
          <a:ln>
            <a:noFill/>
          </a:ln>
        </p:spPr>
      </p:pic>
      <p:sp>
        <p:nvSpPr>
          <p:cNvPr id="35" name="Google Shape;3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 name="Google Shape;36;p5"/>
          <p:cNvSpPr txBox="1">
            <a:spLocks noGrp="1"/>
          </p:cNvSpPr>
          <p:nvPr>
            <p:ph type="subTitle" idx="1"/>
          </p:nvPr>
        </p:nvSpPr>
        <p:spPr>
          <a:xfrm>
            <a:off x="5363150" y="2435775"/>
            <a:ext cx="2695800" cy="16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2"/>
          </p:nvPr>
        </p:nvSpPr>
        <p:spPr>
          <a:xfrm>
            <a:off x="1431000" y="2435775"/>
            <a:ext cx="2695800" cy="16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subTitle" idx="3"/>
          </p:nvPr>
        </p:nvSpPr>
        <p:spPr>
          <a:xfrm>
            <a:off x="720000" y="1711450"/>
            <a:ext cx="1761900" cy="4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 name="Google Shape;39;p5"/>
          <p:cNvSpPr txBox="1">
            <a:spLocks noGrp="1"/>
          </p:cNvSpPr>
          <p:nvPr>
            <p:ph type="subTitle" idx="4"/>
          </p:nvPr>
        </p:nvSpPr>
        <p:spPr>
          <a:xfrm>
            <a:off x="4652150" y="1711450"/>
            <a:ext cx="1761900" cy="4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0" name="Google Shape;40;p5"/>
          <p:cNvGrpSpPr/>
          <p:nvPr/>
        </p:nvGrpSpPr>
        <p:grpSpPr>
          <a:xfrm>
            <a:off x="-237957" y="-2"/>
            <a:ext cx="10131686" cy="5227314"/>
            <a:chOff x="-237957" y="-2"/>
            <a:chExt cx="10131686" cy="5227314"/>
          </a:xfrm>
        </p:grpSpPr>
        <p:grpSp>
          <p:nvGrpSpPr>
            <p:cNvPr id="41" name="Google Shape;41;p5"/>
            <p:cNvGrpSpPr/>
            <p:nvPr/>
          </p:nvGrpSpPr>
          <p:grpSpPr>
            <a:xfrm>
              <a:off x="8116466" y="-2"/>
              <a:ext cx="1777263" cy="1777256"/>
              <a:chOff x="-175409" y="3967473"/>
              <a:chExt cx="1777263" cy="1777256"/>
            </a:xfrm>
          </p:grpSpPr>
          <p:pic>
            <p:nvPicPr>
              <p:cNvPr id="42" name="Google Shape;42;p5"/>
              <p:cNvPicPr preferRelativeResize="0"/>
              <p:nvPr/>
            </p:nvPicPr>
            <p:blipFill>
              <a:blip r:embed="rId3">
                <a:alphaModFix/>
              </a:blip>
              <a:stretch>
                <a:fillRect/>
              </a:stretch>
            </p:blipFill>
            <p:spPr>
              <a:xfrm rot="-3545504">
                <a:off x="65375" y="4208250"/>
                <a:ext cx="1295701" cy="1295701"/>
              </a:xfrm>
              <a:prstGeom prst="rect">
                <a:avLst/>
              </a:prstGeom>
              <a:noFill/>
              <a:ln>
                <a:noFill/>
              </a:ln>
            </p:spPr>
          </p:pic>
          <p:sp>
            <p:nvSpPr>
              <p:cNvPr id="43" name="Google Shape;43;p5"/>
              <p:cNvSpPr/>
              <p:nvPr/>
            </p:nvSpPr>
            <p:spPr>
              <a:xfrm>
                <a:off x="-175409" y="401372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44" name="Google Shape;44;p5"/>
            <p:cNvGrpSpPr/>
            <p:nvPr/>
          </p:nvGrpSpPr>
          <p:grpSpPr>
            <a:xfrm>
              <a:off x="-237957" y="4064186"/>
              <a:ext cx="1199452" cy="1163126"/>
              <a:chOff x="-147625" y="3925650"/>
              <a:chExt cx="1109166" cy="1075574"/>
            </a:xfrm>
          </p:grpSpPr>
          <p:grpSp>
            <p:nvGrpSpPr>
              <p:cNvPr id="45" name="Google Shape;45;p5"/>
              <p:cNvGrpSpPr/>
              <p:nvPr/>
            </p:nvGrpSpPr>
            <p:grpSpPr>
              <a:xfrm>
                <a:off x="83029" y="4122711"/>
                <a:ext cx="878513" cy="878513"/>
                <a:chOff x="53900" y="2861075"/>
                <a:chExt cx="794100" cy="794100"/>
              </a:xfrm>
            </p:grpSpPr>
            <p:sp>
              <p:nvSpPr>
                <p:cNvPr id="46" name="Google Shape;46;p5"/>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7" name="Google Shape;47;p5"/>
                <p:cNvSpPr/>
                <p:nvPr/>
              </p:nvSpPr>
              <p:spPr>
                <a:xfrm>
                  <a:off x="16505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cxnSp>
            <p:nvCxnSpPr>
              <p:cNvPr id="48" name="Google Shape;48;p5"/>
              <p:cNvCxnSpPr/>
              <p:nvPr/>
            </p:nvCxnSpPr>
            <p:spPr>
              <a:xfrm rot="10800000" flipH="1">
                <a:off x="-147625" y="3925650"/>
                <a:ext cx="645900" cy="703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l="8070" t="4035" r="5893" b="11190"/>
          <a:stretch/>
        </p:blipFill>
        <p:spPr>
          <a:xfrm>
            <a:off x="0" y="0"/>
            <a:ext cx="9144003" cy="5143501"/>
          </a:xfrm>
          <a:prstGeom prst="rect">
            <a:avLst/>
          </a:prstGeom>
          <a:noFill/>
          <a:ln>
            <a:noFill/>
          </a:ln>
        </p:spPr>
      </p:pic>
      <p:sp>
        <p:nvSpPr>
          <p:cNvPr id="57" name="Google Shape;57;p7"/>
          <p:cNvSpPr txBox="1">
            <a:spLocks noGrp="1"/>
          </p:cNvSpPr>
          <p:nvPr>
            <p:ph type="subTitle" idx="1"/>
          </p:nvPr>
        </p:nvSpPr>
        <p:spPr>
          <a:xfrm>
            <a:off x="720000" y="1711100"/>
            <a:ext cx="3583500" cy="289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58" name="Google Shape;58;p7"/>
          <p:cNvSpPr>
            <a:spLocks noGrp="1"/>
          </p:cNvSpPr>
          <p:nvPr>
            <p:ph type="pic" idx="2"/>
          </p:nvPr>
        </p:nvSpPr>
        <p:spPr>
          <a:xfrm>
            <a:off x="5044850" y="1017725"/>
            <a:ext cx="3840600" cy="3840600"/>
          </a:xfrm>
          <a:prstGeom prst="ellipse">
            <a:avLst/>
          </a:prstGeom>
          <a:noFill/>
          <a:ln w="9525" cap="flat" cmpd="sng">
            <a:solidFill>
              <a:schemeClr val="accent2"/>
            </a:solidFill>
            <a:prstDash val="solid"/>
            <a:round/>
            <a:headEnd type="none" w="sm" len="sm"/>
            <a:tailEnd type="none" w="sm" len="sm"/>
          </a:ln>
        </p:spPr>
      </p:sp>
      <p:sp>
        <p:nvSpPr>
          <p:cNvPr id="59" name="Google Shape;59;p7"/>
          <p:cNvSpPr txBox="1">
            <a:spLocks noGrp="1"/>
          </p:cNvSpPr>
          <p:nvPr>
            <p:ph type="title"/>
          </p:nvPr>
        </p:nvSpPr>
        <p:spPr>
          <a:xfrm>
            <a:off x="720000" y="445025"/>
            <a:ext cx="3261000" cy="109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l="2464" t="2636" r="2006" b="3219"/>
          <a:stretch/>
        </p:blipFill>
        <p:spPr>
          <a:xfrm flipH="1">
            <a:off x="0" y="0"/>
            <a:ext cx="9144003" cy="5143501"/>
          </a:xfrm>
          <a:prstGeom prst="rect">
            <a:avLst/>
          </a:prstGeom>
          <a:noFill/>
          <a:ln>
            <a:noFill/>
          </a:ln>
        </p:spPr>
      </p:pic>
      <p:sp>
        <p:nvSpPr>
          <p:cNvPr id="62" name="Google Shape;6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accent2"/>
              </a:buClr>
              <a:buSzPts val="4800"/>
              <a:buNone/>
              <a:defRPr sz="100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pic>
        <p:nvPicPr>
          <p:cNvPr id="63" name="Google Shape;63;p8"/>
          <p:cNvPicPr preferRelativeResize="0"/>
          <p:nvPr/>
        </p:nvPicPr>
        <p:blipFill>
          <a:blip r:embed="rId3">
            <a:alphaModFix/>
          </a:blip>
          <a:stretch>
            <a:fillRect/>
          </a:stretch>
        </p:blipFill>
        <p:spPr>
          <a:xfrm rot="-5400000">
            <a:off x="6826052" y="3008826"/>
            <a:ext cx="2244899" cy="2244899"/>
          </a:xfrm>
          <a:prstGeom prst="rect">
            <a:avLst/>
          </a:prstGeom>
          <a:noFill/>
          <a:ln>
            <a:noFill/>
          </a:ln>
        </p:spPr>
      </p:pic>
      <p:grpSp>
        <p:nvGrpSpPr>
          <p:cNvPr id="64" name="Google Shape;64;p8"/>
          <p:cNvGrpSpPr/>
          <p:nvPr/>
        </p:nvGrpSpPr>
        <p:grpSpPr>
          <a:xfrm>
            <a:off x="-137900" y="307075"/>
            <a:ext cx="1426200" cy="804900"/>
            <a:chOff x="-137900" y="307075"/>
            <a:chExt cx="1426200" cy="804900"/>
          </a:xfrm>
        </p:grpSpPr>
        <p:sp>
          <p:nvSpPr>
            <p:cNvPr id="65" name="Google Shape;65;p8"/>
            <p:cNvSpPr/>
            <p:nvPr/>
          </p:nvSpPr>
          <p:spPr>
            <a:xfrm>
              <a:off x="-28021" y="307075"/>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6" name="Google Shape;66;p8"/>
            <p:cNvCxnSpPr/>
            <p:nvPr/>
          </p:nvCxnSpPr>
          <p:spPr>
            <a:xfrm rot="10800000" flipH="1">
              <a:off x="-137900" y="307075"/>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l="2901" t="4344" r="2910" b="2831"/>
          <a:stretch/>
        </p:blipFill>
        <p:spPr>
          <a:xfrm flipH="1">
            <a:off x="0" y="0"/>
            <a:ext cx="9144003" cy="5143501"/>
          </a:xfrm>
          <a:prstGeom prst="rect">
            <a:avLst/>
          </a:prstGeom>
          <a:noFill/>
          <a:ln>
            <a:noFill/>
          </a:ln>
        </p:spPr>
      </p:pic>
      <p:sp>
        <p:nvSpPr>
          <p:cNvPr id="69" name="Google Shape;6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800"/>
              <a:buNone/>
              <a:defRPr sz="15000">
                <a:solidFill>
                  <a:schemeClr val="accent1"/>
                </a:solidFill>
              </a:defRPr>
            </a:lvl1pPr>
            <a:lvl2pPr lvl="1" algn="ctr" rtl="0">
              <a:spcBef>
                <a:spcPts val="0"/>
              </a:spcBef>
              <a:spcAft>
                <a:spcPts val="0"/>
              </a:spcAft>
              <a:buClr>
                <a:schemeClr val="accent1"/>
              </a:buClr>
              <a:buSzPts val="2800"/>
              <a:buNone/>
              <a:defRPr>
                <a:solidFill>
                  <a:schemeClr val="accent1"/>
                </a:solidFill>
              </a:defRPr>
            </a:lvl2pPr>
            <a:lvl3pPr lvl="2" algn="ctr" rtl="0">
              <a:spcBef>
                <a:spcPts val="0"/>
              </a:spcBef>
              <a:spcAft>
                <a:spcPts val="0"/>
              </a:spcAft>
              <a:buClr>
                <a:schemeClr val="accent1"/>
              </a:buClr>
              <a:buSzPts val="2800"/>
              <a:buNone/>
              <a:defRPr>
                <a:solidFill>
                  <a:schemeClr val="accent1"/>
                </a:solidFill>
              </a:defRPr>
            </a:lvl3pPr>
            <a:lvl4pPr lvl="3" algn="ctr" rtl="0">
              <a:spcBef>
                <a:spcPts val="0"/>
              </a:spcBef>
              <a:spcAft>
                <a:spcPts val="0"/>
              </a:spcAft>
              <a:buClr>
                <a:schemeClr val="accent1"/>
              </a:buClr>
              <a:buSzPts val="2800"/>
              <a:buNone/>
              <a:defRPr>
                <a:solidFill>
                  <a:schemeClr val="accent1"/>
                </a:solidFill>
              </a:defRPr>
            </a:lvl4pPr>
            <a:lvl5pPr lvl="4" algn="ctr" rtl="0">
              <a:spcBef>
                <a:spcPts val="0"/>
              </a:spcBef>
              <a:spcAft>
                <a:spcPts val="0"/>
              </a:spcAft>
              <a:buClr>
                <a:schemeClr val="accent1"/>
              </a:buClr>
              <a:buSzPts val="2800"/>
              <a:buNone/>
              <a:defRPr>
                <a:solidFill>
                  <a:schemeClr val="accent1"/>
                </a:solidFill>
              </a:defRPr>
            </a:lvl5pPr>
            <a:lvl6pPr lvl="5" algn="ctr" rtl="0">
              <a:spcBef>
                <a:spcPts val="0"/>
              </a:spcBef>
              <a:spcAft>
                <a:spcPts val="0"/>
              </a:spcAft>
              <a:buClr>
                <a:schemeClr val="accent1"/>
              </a:buClr>
              <a:buSzPts val="2800"/>
              <a:buNone/>
              <a:defRPr>
                <a:solidFill>
                  <a:schemeClr val="accent1"/>
                </a:solidFill>
              </a:defRPr>
            </a:lvl6pPr>
            <a:lvl7pPr lvl="6" algn="ctr" rtl="0">
              <a:spcBef>
                <a:spcPts val="0"/>
              </a:spcBef>
              <a:spcAft>
                <a:spcPts val="0"/>
              </a:spcAft>
              <a:buClr>
                <a:schemeClr val="accent1"/>
              </a:buClr>
              <a:buSzPts val="2800"/>
              <a:buNone/>
              <a:defRPr>
                <a:solidFill>
                  <a:schemeClr val="accent1"/>
                </a:solidFill>
              </a:defRPr>
            </a:lvl7pPr>
            <a:lvl8pPr lvl="7" algn="ctr" rtl="0">
              <a:spcBef>
                <a:spcPts val="0"/>
              </a:spcBef>
              <a:spcAft>
                <a:spcPts val="0"/>
              </a:spcAft>
              <a:buClr>
                <a:schemeClr val="accent1"/>
              </a:buClr>
              <a:buSzPts val="2800"/>
              <a:buNone/>
              <a:defRPr>
                <a:solidFill>
                  <a:schemeClr val="accent1"/>
                </a:solidFill>
              </a:defRPr>
            </a:lvl8pPr>
            <a:lvl9pPr lvl="8" algn="ctr" rtl="0">
              <a:spcBef>
                <a:spcPts val="0"/>
              </a:spcBef>
              <a:spcAft>
                <a:spcPts val="0"/>
              </a:spcAft>
              <a:buClr>
                <a:schemeClr val="accent1"/>
              </a:buClr>
              <a:buSzPts val="2800"/>
              <a:buNone/>
              <a:defRPr>
                <a:solidFill>
                  <a:schemeClr val="accent1"/>
                </a:solidFill>
              </a:defRPr>
            </a:lvl9pPr>
          </a:lstStyle>
          <a:p>
            <a:endParaRPr/>
          </a:p>
        </p:txBody>
      </p:sp>
      <p:sp>
        <p:nvSpPr>
          <p:cNvPr id="70" name="Google Shape;7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200"/>
              <a:buNone/>
              <a:defRPr sz="1600">
                <a:solidFill>
                  <a:schemeClr val="accent1"/>
                </a:solidFill>
              </a:defRPr>
            </a:lvl1pPr>
            <a:lvl2pPr lvl="1" algn="ctr" rtl="0">
              <a:lnSpc>
                <a:spcPct val="100000"/>
              </a:lnSpc>
              <a:spcBef>
                <a:spcPts val="0"/>
              </a:spcBef>
              <a:spcAft>
                <a:spcPts val="0"/>
              </a:spcAft>
              <a:buClr>
                <a:schemeClr val="accent1"/>
              </a:buClr>
              <a:buSzPts val="1200"/>
              <a:buNone/>
              <a:defRPr>
                <a:solidFill>
                  <a:schemeClr val="accent1"/>
                </a:solidFill>
              </a:defRPr>
            </a:lvl2pPr>
            <a:lvl3pPr lvl="2" algn="ctr" rtl="0">
              <a:lnSpc>
                <a:spcPct val="100000"/>
              </a:lnSpc>
              <a:spcBef>
                <a:spcPts val="1600"/>
              </a:spcBef>
              <a:spcAft>
                <a:spcPts val="0"/>
              </a:spcAft>
              <a:buClr>
                <a:schemeClr val="accent1"/>
              </a:buClr>
              <a:buSzPts val="1200"/>
              <a:buNone/>
              <a:defRPr>
                <a:solidFill>
                  <a:schemeClr val="accent1"/>
                </a:solidFill>
              </a:defRPr>
            </a:lvl3pPr>
            <a:lvl4pPr lvl="3" algn="ctr" rtl="0">
              <a:lnSpc>
                <a:spcPct val="100000"/>
              </a:lnSpc>
              <a:spcBef>
                <a:spcPts val="1600"/>
              </a:spcBef>
              <a:spcAft>
                <a:spcPts val="0"/>
              </a:spcAft>
              <a:buClr>
                <a:schemeClr val="accent1"/>
              </a:buClr>
              <a:buSzPts val="1200"/>
              <a:buNone/>
              <a:defRPr>
                <a:solidFill>
                  <a:schemeClr val="accent1"/>
                </a:solidFill>
              </a:defRPr>
            </a:lvl4pPr>
            <a:lvl5pPr lvl="4" algn="ctr" rtl="0">
              <a:lnSpc>
                <a:spcPct val="100000"/>
              </a:lnSpc>
              <a:spcBef>
                <a:spcPts val="1600"/>
              </a:spcBef>
              <a:spcAft>
                <a:spcPts val="0"/>
              </a:spcAft>
              <a:buClr>
                <a:schemeClr val="accent1"/>
              </a:buClr>
              <a:buSzPts val="1200"/>
              <a:buNone/>
              <a:defRPr>
                <a:solidFill>
                  <a:schemeClr val="accent1"/>
                </a:solidFill>
              </a:defRPr>
            </a:lvl5pPr>
            <a:lvl6pPr lvl="5" algn="ctr" rtl="0">
              <a:lnSpc>
                <a:spcPct val="100000"/>
              </a:lnSpc>
              <a:spcBef>
                <a:spcPts val="1600"/>
              </a:spcBef>
              <a:spcAft>
                <a:spcPts val="0"/>
              </a:spcAft>
              <a:buClr>
                <a:schemeClr val="accent1"/>
              </a:buClr>
              <a:buSzPts val="1200"/>
              <a:buNone/>
              <a:defRPr>
                <a:solidFill>
                  <a:schemeClr val="accent1"/>
                </a:solidFill>
              </a:defRPr>
            </a:lvl6pPr>
            <a:lvl7pPr lvl="6" algn="ctr" rtl="0">
              <a:lnSpc>
                <a:spcPct val="100000"/>
              </a:lnSpc>
              <a:spcBef>
                <a:spcPts val="1600"/>
              </a:spcBef>
              <a:spcAft>
                <a:spcPts val="0"/>
              </a:spcAft>
              <a:buClr>
                <a:schemeClr val="accent1"/>
              </a:buClr>
              <a:buSzPts val="1200"/>
              <a:buNone/>
              <a:defRPr>
                <a:solidFill>
                  <a:schemeClr val="accent1"/>
                </a:solidFill>
              </a:defRPr>
            </a:lvl7pPr>
            <a:lvl8pPr lvl="7" algn="ctr" rtl="0">
              <a:lnSpc>
                <a:spcPct val="100000"/>
              </a:lnSpc>
              <a:spcBef>
                <a:spcPts val="1600"/>
              </a:spcBef>
              <a:spcAft>
                <a:spcPts val="0"/>
              </a:spcAft>
              <a:buClr>
                <a:schemeClr val="accent1"/>
              </a:buClr>
              <a:buSzPts val="1200"/>
              <a:buNone/>
              <a:defRPr>
                <a:solidFill>
                  <a:schemeClr val="accent1"/>
                </a:solidFill>
              </a:defRPr>
            </a:lvl8pPr>
            <a:lvl9pPr lvl="8" algn="ctr" rtl="0">
              <a:lnSpc>
                <a:spcPct val="100000"/>
              </a:lnSpc>
              <a:spcBef>
                <a:spcPts val="1600"/>
              </a:spcBef>
              <a:spcAft>
                <a:spcPts val="1600"/>
              </a:spcAft>
              <a:buClr>
                <a:schemeClr val="accent1"/>
              </a:buClr>
              <a:buSzPts val="1200"/>
              <a:buNone/>
              <a:defRPr>
                <a:solidFill>
                  <a:schemeClr val="accent1"/>
                </a:solidFill>
              </a:defRPr>
            </a:lvl9pPr>
          </a:lstStyle>
          <a:p>
            <a:endParaRPr/>
          </a:p>
        </p:txBody>
      </p:sp>
      <p:grpSp>
        <p:nvGrpSpPr>
          <p:cNvPr id="71" name="Google Shape;71;p9"/>
          <p:cNvGrpSpPr/>
          <p:nvPr/>
        </p:nvGrpSpPr>
        <p:grpSpPr>
          <a:xfrm>
            <a:off x="-116075" y="3226851"/>
            <a:ext cx="2007200" cy="1916649"/>
            <a:chOff x="7580850" y="-974699"/>
            <a:chExt cx="2007200" cy="1916649"/>
          </a:xfrm>
        </p:grpSpPr>
        <p:pic>
          <p:nvPicPr>
            <p:cNvPr id="72" name="Google Shape;72;p9"/>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73" name="Google Shape;73;p9"/>
            <p:cNvSpPr/>
            <p:nvPr/>
          </p:nvSpPr>
          <p:spPr>
            <a:xfrm>
              <a:off x="8271729" y="137050"/>
              <a:ext cx="804900" cy="8049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74" name="Google Shape;74;p9"/>
            <p:cNvCxnSpPr/>
            <p:nvPr/>
          </p:nvCxnSpPr>
          <p:spPr>
            <a:xfrm rot="10800000" flipH="1">
              <a:off x="8161850" y="137050"/>
              <a:ext cx="1426200" cy="673800"/>
            </a:xfrm>
            <a:prstGeom prst="straightConnector1">
              <a:avLst/>
            </a:prstGeom>
            <a:noFill/>
            <a:ln w="9525" cap="flat" cmpd="sng">
              <a:solidFill>
                <a:schemeClr val="accent2"/>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l="2464" t="2636" r="2006" b="3219"/>
          <a:stretch/>
        </p:blipFill>
        <p:spPr>
          <a:xfrm>
            <a:off x="0" y="0"/>
            <a:ext cx="9144003" cy="5143501"/>
          </a:xfrm>
          <a:prstGeom prst="rect">
            <a:avLst/>
          </a:prstGeom>
          <a:noFill/>
          <a:ln>
            <a:noFill/>
          </a:ln>
        </p:spPr>
      </p:pic>
      <p:sp>
        <p:nvSpPr>
          <p:cNvPr id="80" name="Google Shape;80;p11"/>
          <p:cNvSpPr txBox="1">
            <a:spLocks noGrp="1"/>
          </p:cNvSpPr>
          <p:nvPr>
            <p:ph type="title" hasCustomPrompt="1"/>
          </p:nvPr>
        </p:nvSpPr>
        <p:spPr>
          <a:xfrm>
            <a:off x="2475900" y="1369675"/>
            <a:ext cx="4192200" cy="1620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solidFill>
                  <a:schemeClr val="accent2"/>
                </a:solidFill>
              </a:defRPr>
            </a:lvl1pPr>
            <a:lvl2pPr lvl="1" algn="ctr">
              <a:spcBef>
                <a:spcPts val="0"/>
              </a:spcBef>
              <a:spcAft>
                <a:spcPts val="0"/>
              </a:spcAft>
              <a:buClr>
                <a:schemeClr val="accent2"/>
              </a:buClr>
              <a:buSzPts val="9600"/>
              <a:buNone/>
              <a:defRPr sz="9600">
                <a:solidFill>
                  <a:schemeClr val="accent2"/>
                </a:solidFill>
              </a:defRPr>
            </a:lvl2pPr>
            <a:lvl3pPr lvl="2" algn="ctr">
              <a:spcBef>
                <a:spcPts val="0"/>
              </a:spcBef>
              <a:spcAft>
                <a:spcPts val="0"/>
              </a:spcAft>
              <a:buClr>
                <a:schemeClr val="accent2"/>
              </a:buClr>
              <a:buSzPts val="9600"/>
              <a:buNone/>
              <a:defRPr sz="9600">
                <a:solidFill>
                  <a:schemeClr val="accent2"/>
                </a:solidFill>
              </a:defRPr>
            </a:lvl3pPr>
            <a:lvl4pPr lvl="3" algn="ctr">
              <a:spcBef>
                <a:spcPts val="0"/>
              </a:spcBef>
              <a:spcAft>
                <a:spcPts val="0"/>
              </a:spcAft>
              <a:buClr>
                <a:schemeClr val="accent2"/>
              </a:buClr>
              <a:buSzPts val="9600"/>
              <a:buNone/>
              <a:defRPr sz="9600">
                <a:solidFill>
                  <a:schemeClr val="accent2"/>
                </a:solidFill>
              </a:defRPr>
            </a:lvl4pPr>
            <a:lvl5pPr lvl="4" algn="ctr">
              <a:spcBef>
                <a:spcPts val="0"/>
              </a:spcBef>
              <a:spcAft>
                <a:spcPts val="0"/>
              </a:spcAft>
              <a:buClr>
                <a:schemeClr val="accent2"/>
              </a:buClr>
              <a:buSzPts val="9600"/>
              <a:buNone/>
              <a:defRPr sz="9600">
                <a:solidFill>
                  <a:schemeClr val="accent2"/>
                </a:solidFill>
              </a:defRPr>
            </a:lvl5pPr>
            <a:lvl6pPr lvl="5" algn="ctr">
              <a:spcBef>
                <a:spcPts val="0"/>
              </a:spcBef>
              <a:spcAft>
                <a:spcPts val="0"/>
              </a:spcAft>
              <a:buClr>
                <a:schemeClr val="accent2"/>
              </a:buClr>
              <a:buSzPts val="9600"/>
              <a:buNone/>
              <a:defRPr sz="9600">
                <a:solidFill>
                  <a:schemeClr val="accent2"/>
                </a:solidFill>
              </a:defRPr>
            </a:lvl6pPr>
            <a:lvl7pPr lvl="6" algn="ctr">
              <a:spcBef>
                <a:spcPts val="0"/>
              </a:spcBef>
              <a:spcAft>
                <a:spcPts val="0"/>
              </a:spcAft>
              <a:buClr>
                <a:schemeClr val="accent2"/>
              </a:buClr>
              <a:buSzPts val="9600"/>
              <a:buNone/>
              <a:defRPr sz="9600">
                <a:solidFill>
                  <a:schemeClr val="accent2"/>
                </a:solidFill>
              </a:defRPr>
            </a:lvl7pPr>
            <a:lvl8pPr lvl="7" algn="ctr">
              <a:spcBef>
                <a:spcPts val="0"/>
              </a:spcBef>
              <a:spcAft>
                <a:spcPts val="0"/>
              </a:spcAft>
              <a:buClr>
                <a:schemeClr val="accent2"/>
              </a:buClr>
              <a:buSzPts val="9600"/>
              <a:buNone/>
              <a:defRPr sz="9600">
                <a:solidFill>
                  <a:schemeClr val="accent2"/>
                </a:solidFill>
              </a:defRPr>
            </a:lvl8pPr>
            <a:lvl9pPr lvl="8" algn="ctr">
              <a:spcBef>
                <a:spcPts val="0"/>
              </a:spcBef>
              <a:spcAft>
                <a:spcPts val="0"/>
              </a:spcAft>
              <a:buClr>
                <a:schemeClr val="accent2"/>
              </a:buClr>
              <a:buSzPts val="9600"/>
              <a:buNone/>
              <a:defRPr sz="9600">
                <a:solidFill>
                  <a:schemeClr val="accent2"/>
                </a:solidFill>
              </a:defRPr>
            </a:lvl9pPr>
          </a:lstStyle>
          <a:p>
            <a:r>
              <a:t>xx%</a:t>
            </a:r>
          </a:p>
        </p:txBody>
      </p:sp>
      <p:sp>
        <p:nvSpPr>
          <p:cNvPr id="81" name="Google Shape;81;p11"/>
          <p:cNvSpPr txBox="1">
            <a:spLocks noGrp="1"/>
          </p:cNvSpPr>
          <p:nvPr>
            <p:ph type="subTitle" idx="1"/>
          </p:nvPr>
        </p:nvSpPr>
        <p:spPr>
          <a:xfrm>
            <a:off x="5742950" y="3434075"/>
            <a:ext cx="1812300" cy="95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None/>
              <a:defRPr sz="1600">
                <a:solidFill>
                  <a:schemeClr val="accent2"/>
                </a:solidFill>
              </a:defRPr>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1600"/>
              </a:spcBef>
              <a:spcAft>
                <a:spcPts val="0"/>
              </a:spcAft>
              <a:buClr>
                <a:schemeClr val="accent2"/>
              </a:buClr>
              <a:buSzPts val="1600"/>
              <a:buNone/>
              <a:defRPr sz="1600">
                <a:solidFill>
                  <a:schemeClr val="accent2"/>
                </a:solidFill>
              </a:defRPr>
            </a:lvl3pPr>
            <a:lvl4pPr lvl="3" algn="ctr" rtl="0">
              <a:lnSpc>
                <a:spcPct val="100000"/>
              </a:lnSpc>
              <a:spcBef>
                <a:spcPts val="1600"/>
              </a:spcBef>
              <a:spcAft>
                <a:spcPts val="0"/>
              </a:spcAft>
              <a:buClr>
                <a:schemeClr val="accent2"/>
              </a:buClr>
              <a:buSzPts val="1600"/>
              <a:buNone/>
              <a:defRPr sz="1600">
                <a:solidFill>
                  <a:schemeClr val="accent2"/>
                </a:solidFill>
              </a:defRPr>
            </a:lvl4pPr>
            <a:lvl5pPr lvl="4" algn="ctr" rtl="0">
              <a:lnSpc>
                <a:spcPct val="100000"/>
              </a:lnSpc>
              <a:spcBef>
                <a:spcPts val="1600"/>
              </a:spcBef>
              <a:spcAft>
                <a:spcPts val="0"/>
              </a:spcAft>
              <a:buClr>
                <a:schemeClr val="accent2"/>
              </a:buClr>
              <a:buSzPts val="1600"/>
              <a:buNone/>
              <a:defRPr sz="1600">
                <a:solidFill>
                  <a:schemeClr val="accent2"/>
                </a:solidFill>
              </a:defRPr>
            </a:lvl5pPr>
            <a:lvl6pPr lvl="5" algn="ctr" rtl="0">
              <a:lnSpc>
                <a:spcPct val="100000"/>
              </a:lnSpc>
              <a:spcBef>
                <a:spcPts val="1600"/>
              </a:spcBef>
              <a:spcAft>
                <a:spcPts val="0"/>
              </a:spcAft>
              <a:buClr>
                <a:schemeClr val="accent2"/>
              </a:buClr>
              <a:buSzPts val="1600"/>
              <a:buNone/>
              <a:defRPr sz="1600">
                <a:solidFill>
                  <a:schemeClr val="accent2"/>
                </a:solidFill>
              </a:defRPr>
            </a:lvl6pPr>
            <a:lvl7pPr lvl="6" algn="ctr" rtl="0">
              <a:lnSpc>
                <a:spcPct val="100000"/>
              </a:lnSpc>
              <a:spcBef>
                <a:spcPts val="1600"/>
              </a:spcBef>
              <a:spcAft>
                <a:spcPts val="0"/>
              </a:spcAft>
              <a:buClr>
                <a:schemeClr val="accent2"/>
              </a:buClr>
              <a:buSzPts val="1600"/>
              <a:buNone/>
              <a:defRPr sz="1600">
                <a:solidFill>
                  <a:schemeClr val="accent2"/>
                </a:solidFill>
              </a:defRPr>
            </a:lvl7pPr>
            <a:lvl8pPr lvl="7" algn="ctr" rtl="0">
              <a:lnSpc>
                <a:spcPct val="100000"/>
              </a:lnSpc>
              <a:spcBef>
                <a:spcPts val="1600"/>
              </a:spcBef>
              <a:spcAft>
                <a:spcPts val="0"/>
              </a:spcAft>
              <a:buClr>
                <a:schemeClr val="accent2"/>
              </a:buClr>
              <a:buSzPts val="1600"/>
              <a:buNone/>
              <a:defRPr sz="1600">
                <a:solidFill>
                  <a:schemeClr val="accent2"/>
                </a:solidFill>
              </a:defRPr>
            </a:lvl8pPr>
            <a:lvl9pPr lvl="8" algn="ctr" rtl="0">
              <a:lnSpc>
                <a:spcPct val="100000"/>
              </a:lnSpc>
              <a:spcBef>
                <a:spcPts val="1600"/>
              </a:spcBef>
              <a:spcAft>
                <a:spcPts val="1600"/>
              </a:spcAft>
              <a:buClr>
                <a:schemeClr val="accent2"/>
              </a:buClr>
              <a:buSzPts val="1600"/>
              <a:buNone/>
              <a:defRPr sz="1600">
                <a:solidFill>
                  <a:schemeClr val="accent2"/>
                </a:solidFill>
              </a:defRPr>
            </a:lvl9pPr>
          </a:lstStyle>
          <a:p>
            <a:endParaRPr/>
          </a:p>
        </p:txBody>
      </p:sp>
      <p:grpSp>
        <p:nvGrpSpPr>
          <p:cNvPr id="82" name="Google Shape;82;p11"/>
          <p:cNvGrpSpPr/>
          <p:nvPr/>
        </p:nvGrpSpPr>
        <p:grpSpPr>
          <a:xfrm rot="-1261221">
            <a:off x="8012105" y="-105620"/>
            <a:ext cx="1086690" cy="2224761"/>
            <a:chOff x="132278" y="1922694"/>
            <a:chExt cx="1225385" cy="2508710"/>
          </a:xfrm>
        </p:grpSpPr>
        <p:pic>
          <p:nvPicPr>
            <p:cNvPr id="83" name="Google Shape;83;p11"/>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84" name="Google Shape;84;p11"/>
            <p:cNvGrpSpPr/>
            <p:nvPr/>
          </p:nvGrpSpPr>
          <p:grpSpPr>
            <a:xfrm>
              <a:off x="132278" y="1922694"/>
              <a:ext cx="1161900" cy="2101500"/>
              <a:chOff x="3" y="614594"/>
              <a:chExt cx="1161900" cy="2101500"/>
            </a:xfrm>
          </p:grpSpPr>
          <p:sp>
            <p:nvSpPr>
              <p:cNvPr id="85" name="Google Shape;85;p11"/>
              <p:cNvSpPr/>
              <p:nvPr/>
            </p:nvSpPr>
            <p:spPr>
              <a:xfrm>
                <a:off x="3" y="1283925"/>
                <a:ext cx="1161900" cy="11619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86" name="Google Shape;86;p11"/>
              <p:cNvSpPr/>
              <p:nvPr/>
            </p:nvSpPr>
            <p:spPr>
              <a:xfrm>
                <a:off x="148000" y="823950"/>
                <a:ext cx="674100" cy="674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87" name="Google Shape;87;p11"/>
              <p:cNvCxnSpPr/>
              <p:nvPr/>
            </p:nvCxnSpPr>
            <p:spPr>
              <a:xfrm rot="10800000">
                <a:off x="383463" y="614594"/>
                <a:ext cx="321900" cy="2101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8"/>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9"/>
        <p:cNvGrpSpPr/>
        <p:nvPr/>
      </p:nvGrpSpPr>
      <p:grpSpPr>
        <a:xfrm>
          <a:off x="0" y="0"/>
          <a:ext cx="0" cy="0"/>
          <a:chOff x="0" y="0"/>
          <a:chExt cx="0" cy="0"/>
        </a:xfrm>
      </p:grpSpPr>
      <p:pic>
        <p:nvPicPr>
          <p:cNvPr id="90" name="Google Shape;90;p13"/>
          <p:cNvPicPr preferRelativeResize="0"/>
          <p:nvPr/>
        </p:nvPicPr>
        <p:blipFill rotWithShape="1">
          <a:blip r:embed="rId2">
            <a:alphaModFix/>
          </a:blip>
          <a:srcRect l="4947" t="4573" r="7486" b="9137"/>
          <a:stretch/>
        </p:blipFill>
        <p:spPr>
          <a:xfrm rot="10800000" flipH="1">
            <a:off x="25" y="0"/>
            <a:ext cx="9144003" cy="5143501"/>
          </a:xfrm>
          <a:prstGeom prst="rect">
            <a:avLst/>
          </a:prstGeom>
          <a:noFill/>
          <a:ln>
            <a:noFill/>
          </a:ln>
        </p:spPr>
      </p:pic>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 name="Google Shape;92;p13"/>
          <p:cNvSpPr txBox="1">
            <a:spLocks noGrp="1"/>
          </p:cNvSpPr>
          <p:nvPr>
            <p:ph type="title" idx="2" hasCustomPrompt="1"/>
          </p:nvPr>
        </p:nvSpPr>
        <p:spPr>
          <a:xfrm>
            <a:off x="720000" y="157171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3" name="Google Shape;93;p13"/>
          <p:cNvSpPr txBox="1">
            <a:spLocks noGrp="1"/>
          </p:cNvSpPr>
          <p:nvPr>
            <p:ph type="title" idx="3" hasCustomPrompt="1"/>
          </p:nvPr>
        </p:nvSpPr>
        <p:spPr>
          <a:xfrm>
            <a:off x="720000"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4" name="Google Shape;94;p13"/>
          <p:cNvSpPr txBox="1">
            <a:spLocks noGrp="1"/>
          </p:cNvSpPr>
          <p:nvPr>
            <p:ph type="title" idx="4" hasCustomPrompt="1"/>
          </p:nvPr>
        </p:nvSpPr>
        <p:spPr>
          <a:xfrm>
            <a:off x="3350163" y="15717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5" name="Google Shape;95;p13"/>
          <p:cNvSpPr txBox="1">
            <a:spLocks noGrp="1"/>
          </p:cNvSpPr>
          <p:nvPr>
            <p:ph type="title" idx="5" hasCustomPrompt="1"/>
          </p:nvPr>
        </p:nvSpPr>
        <p:spPr>
          <a:xfrm>
            <a:off x="3350163"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6" name="Google Shape;96;p13"/>
          <p:cNvSpPr txBox="1">
            <a:spLocks noGrp="1"/>
          </p:cNvSpPr>
          <p:nvPr>
            <p:ph type="title" idx="6" hasCustomPrompt="1"/>
          </p:nvPr>
        </p:nvSpPr>
        <p:spPr>
          <a:xfrm>
            <a:off x="5976950" y="15717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7" name="Google Shape;97;p13"/>
          <p:cNvSpPr txBox="1">
            <a:spLocks noGrp="1"/>
          </p:cNvSpPr>
          <p:nvPr>
            <p:ph type="title" idx="7" hasCustomPrompt="1"/>
          </p:nvPr>
        </p:nvSpPr>
        <p:spPr>
          <a:xfrm>
            <a:off x="5976950" y="30469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b="1"/>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98" name="Google Shape;98;p13"/>
          <p:cNvSpPr txBox="1">
            <a:spLocks noGrp="1"/>
          </p:cNvSpPr>
          <p:nvPr>
            <p:ph type="subTitle" idx="1"/>
          </p:nvPr>
        </p:nvSpPr>
        <p:spPr>
          <a:xfrm>
            <a:off x="991325"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subTitle" idx="8"/>
          </p:nvPr>
        </p:nvSpPr>
        <p:spPr>
          <a:xfrm>
            <a:off x="3621500"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3"/>
          <p:cNvSpPr txBox="1">
            <a:spLocks noGrp="1"/>
          </p:cNvSpPr>
          <p:nvPr>
            <p:ph type="subTitle" idx="9"/>
          </p:nvPr>
        </p:nvSpPr>
        <p:spPr>
          <a:xfrm>
            <a:off x="6248275" y="2122825"/>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3"/>
          <p:cNvSpPr txBox="1">
            <a:spLocks noGrp="1"/>
          </p:cNvSpPr>
          <p:nvPr>
            <p:ph type="subTitle" idx="13"/>
          </p:nvPr>
        </p:nvSpPr>
        <p:spPr>
          <a:xfrm>
            <a:off x="991325" y="3598100"/>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3"/>
          <p:cNvSpPr txBox="1">
            <a:spLocks noGrp="1"/>
          </p:cNvSpPr>
          <p:nvPr>
            <p:ph type="subTitle" idx="14"/>
          </p:nvPr>
        </p:nvSpPr>
        <p:spPr>
          <a:xfrm>
            <a:off x="3621500" y="3598100"/>
            <a:ext cx="21825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3"/>
          <p:cNvSpPr txBox="1">
            <a:spLocks noGrp="1"/>
          </p:cNvSpPr>
          <p:nvPr>
            <p:ph type="subTitle" idx="15"/>
          </p:nvPr>
        </p:nvSpPr>
        <p:spPr>
          <a:xfrm>
            <a:off x="6248275" y="3598100"/>
            <a:ext cx="2176200" cy="7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i="1">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4" name="Google Shape;104;p13"/>
          <p:cNvGrpSpPr/>
          <p:nvPr/>
        </p:nvGrpSpPr>
        <p:grpSpPr>
          <a:xfrm>
            <a:off x="8193999" y="-6"/>
            <a:ext cx="1788020" cy="2821503"/>
            <a:chOff x="8193999" y="-6"/>
            <a:chExt cx="1788020" cy="2821503"/>
          </a:xfrm>
        </p:grpSpPr>
        <p:pic>
          <p:nvPicPr>
            <p:cNvPr id="105" name="Google Shape;105;p13"/>
            <p:cNvPicPr preferRelativeResize="0"/>
            <p:nvPr/>
          </p:nvPicPr>
          <p:blipFill>
            <a:blip r:embed="rId3">
              <a:alphaModFix/>
            </a:blip>
            <a:stretch>
              <a:fillRect/>
            </a:stretch>
          </p:blipFill>
          <p:spPr>
            <a:xfrm rot="4619114">
              <a:off x="8400350" y="1239827"/>
              <a:ext cx="1438199" cy="1438199"/>
            </a:xfrm>
            <a:prstGeom prst="rect">
              <a:avLst/>
            </a:prstGeom>
            <a:noFill/>
            <a:ln>
              <a:noFill/>
            </a:ln>
          </p:spPr>
        </p:pic>
        <p:grpSp>
          <p:nvGrpSpPr>
            <p:cNvPr id="106" name="Google Shape;106;p13"/>
            <p:cNvGrpSpPr/>
            <p:nvPr/>
          </p:nvGrpSpPr>
          <p:grpSpPr>
            <a:xfrm>
              <a:off x="8193999" y="-6"/>
              <a:ext cx="1208112" cy="2342845"/>
              <a:chOff x="2575" y="2407925"/>
              <a:chExt cx="845425" cy="1639500"/>
            </a:xfrm>
          </p:grpSpPr>
          <p:sp>
            <p:nvSpPr>
              <p:cNvPr id="107" name="Google Shape;107;p13"/>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8" name="Google Shape;108;p13"/>
              <p:cNvSpPr/>
              <p:nvPr/>
            </p:nvSpPr>
            <p:spPr>
              <a:xfrm>
                <a:off x="2575" y="26364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109" name="Google Shape;109;p13"/>
              <p:cNvCxnSpPr/>
              <p:nvPr/>
            </p:nvCxnSpPr>
            <p:spPr>
              <a:xfrm rot="10800000">
                <a:off x="2584" y="2407925"/>
                <a:ext cx="842400" cy="163950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1pPr>
            <a:lvl2pPr lvl="1"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2pPr>
            <a:lvl3pPr lvl="2"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3pPr>
            <a:lvl4pPr lvl="3"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4pPr>
            <a:lvl5pPr lvl="4"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5pPr>
            <a:lvl6pPr lvl="5"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6pPr>
            <a:lvl7pPr lvl="6"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7pPr>
            <a:lvl8pPr lvl="7"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8pPr>
            <a:lvl9pPr lvl="8"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1600"/>
              </a:spcBef>
              <a:spcAft>
                <a:spcPts val="160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7" r:id="rId7"/>
    <p:sldLayoutId id="2147483658" r:id="rId8"/>
    <p:sldLayoutId id="2147483659" r:id="rId9"/>
    <p:sldLayoutId id="2147483664" r:id="rId10"/>
    <p:sldLayoutId id="2147483665" r:id="rId11"/>
    <p:sldLayoutId id="2147483668" r:id="rId12"/>
    <p:sldLayoutId id="2147483669" r:id="rId13"/>
    <p:sldLayoutId id="2147483670"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microsoft.com/en-us/windows/win32/api/"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ctrTitle"/>
          </p:nvPr>
        </p:nvSpPr>
        <p:spPr>
          <a:xfrm>
            <a:off x="1810325" y="1889363"/>
            <a:ext cx="7038000" cy="172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dirty="0">
                <a:solidFill>
                  <a:schemeClr val="accent2"/>
                </a:solidFill>
              </a:rPr>
              <a:t>B</a:t>
            </a:r>
            <a:r>
              <a:rPr lang="en-US" sz="5000" dirty="0">
                <a:solidFill>
                  <a:schemeClr val="accent2"/>
                </a:solidFill>
              </a:rPr>
              <a:t>ANKING MANAGEMENT SYSTEM</a:t>
            </a:r>
            <a:endParaRPr sz="5000" i="1" dirty="0">
              <a:solidFill>
                <a:schemeClr val="accent2"/>
              </a:solidFill>
            </a:endParaRPr>
          </a:p>
        </p:txBody>
      </p:sp>
      <p:cxnSp>
        <p:nvCxnSpPr>
          <p:cNvPr id="231" name="Google Shape;231;p28"/>
          <p:cNvCxnSpPr/>
          <p:nvPr/>
        </p:nvCxnSpPr>
        <p:spPr>
          <a:xfrm rot="10800000" flipH="1">
            <a:off x="5448950" y="3372025"/>
            <a:ext cx="1426200" cy="673800"/>
          </a:xfrm>
          <a:prstGeom prst="straightConnector1">
            <a:avLst/>
          </a:prstGeom>
          <a:noFill/>
          <a:ln w="9525" cap="flat" cmpd="sng">
            <a:solidFill>
              <a:schemeClr val="accent2"/>
            </a:solidFill>
            <a:prstDash val="solid"/>
            <a:round/>
            <a:headEnd type="none" w="med" len="med"/>
            <a:tailEnd type="none" w="med" len="med"/>
          </a:ln>
        </p:spPr>
      </p:cxnSp>
      <p:grpSp>
        <p:nvGrpSpPr>
          <p:cNvPr id="232" name="Google Shape;232;p28"/>
          <p:cNvGrpSpPr/>
          <p:nvPr/>
        </p:nvGrpSpPr>
        <p:grpSpPr>
          <a:xfrm>
            <a:off x="33691" y="2452825"/>
            <a:ext cx="1869709" cy="2638000"/>
            <a:chOff x="33691" y="2452825"/>
            <a:chExt cx="1869709" cy="2638000"/>
          </a:xfrm>
        </p:grpSpPr>
        <p:pic>
          <p:nvPicPr>
            <p:cNvPr id="233" name="Google Shape;233;p28"/>
            <p:cNvPicPr preferRelativeResize="0"/>
            <p:nvPr/>
          </p:nvPicPr>
          <p:blipFill>
            <a:blip r:embed="rId3">
              <a:alphaModFix/>
            </a:blip>
            <a:stretch>
              <a:fillRect/>
            </a:stretch>
          </p:blipFill>
          <p:spPr>
            <a:xfrm>
              <a:off x="33700" y="3023200"/>
              <a:ext cx="1776625" cy="1776625"/>
            </a:xfrm>
            <a:prstGeom prst="rect">
              <a:avLst/>
            </a:prstGeom>
            <a:noFill/>
            <a:ln>
              <a:noFill/>
            </a:ln>
          </p:spPr>
        </p:pic>
        <p:pic>
          <p:nvPicPr>
            <p:cNvPr id="234" name="Google Shape;234;p28"/>
            <p:cNvPicPr preferRelativeResize="0"/>
            <p:nvPr/>
          </p:nvPicPr>
          <p:blipFill>
            <a:blip r:embed="rId4">
              <a:alphaModFix/>
            </a:blip>
            <a:stretch>
              <a:fillRect/>
            </a:stretch>
          </p:blipFill>
          <p:spPr>
            <a:xfrm>
              <a:off x="1019300" y="4206725"/>
              <a:ext cx="884100" cy="884100"/>
            </a:xfrm>
            <a:prstGeom prst="rect">
              <a:avLst/>
            </a:prstGeom>
            <a:noFill/>
            <a:ln>
              <a:noFill/>
            </a:ln>
          </p:spPr>
        </p:pic>
        <p:grpSp>
          <p:nvGrpSpPr>
            <p:cNvPr id="235" name="Google Shape;235;p28"/>
            <p:cNvGrpSpPr/>
            <p:nvPr/>
          </p:nvGrpSpPr>
          <p:grpSpPr>
            <a:xfrm>
              <a:off x="33691" y="2452825"/>
              <a:ext cx="848000" cy="1560900"/>
              <a:chOff x="0" y="2452825"/>
              <a:chExt cx="848000" cy="1560900"/>
            </a:xfrm>
          </p:grpSpPr>
          <p:sp>
            <p:nvSpPr>
              <p:cNvPr id="236" name="Google Shape;236;p28"/>
              <p:cNvSpPr/>
              <p:nvPr/>
            </p:nvSpPr>
            <p:spPr>
              <a:xfrm>
                <a:off x="53900" y="2861075"/>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37" name="Google Shape;237;p28"/>
              <p:cNvSpPr/>
              <p:nvPr/>
            </p:nvSpPr>
            <p:spPr>
              <a:xfrm>
                <a:off x="195325" y="2861075"/>
                <a:ext cx="571800" cy="5718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38" name="Google Shape;238;p28"/>
              <p:cNvCxnSpPr/>
              <p:nvPr/>
            </p:nvCxnSpPr>
            <p:spPr>
              <a:xfrm rot="10800000" flipH="1">
                <a:off x="0" y="2452825"/>
                <a:ext cx="831000" cy="1560900"/>
              </a:xfrm>
              <a:prstGeom prst="straightConnector1">
                <a:avLst/>
              </a:prstGeom>
              <a:noFill/>
              <a:ln w="9525" cap="flat" cmpd="sng">
                <a:solidFill>
                  <a:schemeClr val="accent2"/>
                </a:solidFill>
                <a:prstDash val="solid"/>
                <a:round/>
                <a:headEnd type="none" w="med" len="med"/>
                <a:tailEnd type="none" w="med" len="med"/>
              </a:ln>
            </p:spPr>
          </p:cxnSp>
        </p:grpSp>
      </p:grpSp>
      <p:pic>
        <p:nvPicPr>
          <p:cNvPr id="12" name="image1.png">
            <a:extLst>
              <a:ext uri="{FF2B5EF4-FFF2-40B4-BE49-F238E27FC236}">
                <a16:creationId xmlns:a16="http://schemas.microsoft.com/office/drawing/2014/main" id="{8C70FC9B-C6A3-461C-82C8-38339AA85C6C}"/>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7106075" y="45040"/>
            <a:ext cx="1915795" cy="391795"/>
          </a:xfrm>
          <a:prstGeom prst="rect">
            <a:avLst/>
          </a:prstGeom>
          <a:pattFill prst="pct5">
            <a:fgClr>
              <a:schemeClr val="accent1"/>
            </a:fgClr>
            <a:bgClr>
              <a:schemeClr val="bg1"/>
            </a:bgClr>
          </a:pattFill>
        </p:spPr>
      </p:pic>
      <p:sp>
        <p:nvSpPr>
          <p:cNvPr id="13" name="Scroll: Vertical 12">
            <a:extLst>
              <a:ext uri="{FF2B5EF4-FFF2-40B4-BE49-F238E27FC236}">
                <a16:creationId xmlns:a16="http://schemas.microsoft.com/office/drawing/2014/main" id="{F744DEC6-8EE4-4F75-BD41-4CE1B18FD29C}"/>
              </a:ext>
            </a:extLst>
          </p:cNvPr>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322728" y="3417057"/>
            <a:ext cx="1180327" cy="1726443"/>
            <a:chOff x="-501799" y="1960775"/>
            <a:chExt cx="2726849" cy="3636776"/>
          </a:xfrm>
        </p:grpSpPr>
        <p:pic>
          <p:nvPicPr>
            <p:cNvPr id="470" name="Google Shape;470;p42"/>
            <p:cNvPicPr preferRelativeResize="0"/>
            <p:nvPr/>
          </p:nvPicPr>
          <p:blipFill rotWithShape="1">
            <a:blip r:embed="rId3">
              <a:alphaModFix/>
            </a:blip>
            <a:src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4">
              <a:alphaModFix/>
            </a:blip>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453077" y="816834"/>
            <a:ext cx="4192200" cy="504892"/>
          </a:xfrm>
        </p:spPr>
        <p:txBody>
          <a:bodyPr/>
          <a:lstStyle/>
          <a:p>
            <a:r>
              <a:rPr lang="en-US" sz="2000" b="1" u="sng" dirty="0"/>
              <a:t>SCREENSHOT OF FEATURES (</a:t>
            </a:r>
            <a:r>
              <a:rPr lang="en-US" sz="1500" b="1" u="sng" dirty="0"/>
              <a:t>Registration</a:t>
            </a:r>
            <a:r>
              <a:rPr lang="en-US" sz="2000" b="1" u="sng" dirty="0"/>
              <a:t>)</a:t>
            </a:r>
          </a:p>
        </p:txBody>
      </p:sp>
      <p:pic>
        <p:nvPicPr>
          <p:cNvPr id="9" name="Picture 8">
            <a:extLst>
              <a:ext uri="{FF2B5EF4-FFF2-40B4-BE49-F238E27FC236}">
                <a16:creationId xmlns:a16="http://schemas.microsoft.com/office/drawing/2014/main" id="{D2E5A5F1-D950-4936-86D1-72509D92C234}"/>
              </a:ext>
            </a:extLst>
          </p:cNvPr>
          <p:cNvPicPr/>
          <p:nvPr/>
        </p:nvPicPr>
        <p:blipFill>
          <a:blip r:embed="rId5"/>
          <a:stretch>
            <a:fillRect/>
          </a:stretch>
        </p:blipFill>
        <p:spPr>
          <a:xfrm>
            <a:off x="2549177" y="1652681"/>
            <a:ext cx="5052695" cy="2673985"/>
          </a:xfrm>
          <a:prstGeom prst="rect">
            <a:avLst/>
          </a:prstGeom>
        </p:spPr>
      </p:pic>
      <p:sp>
        <p:nvSpPr>
          <p:cNvPr id="10" name="Scroll: Vertical 9">
            <a:extLst>
              <a:ext uri="{FF2B5EF4-FFF2-40B4-BE49-F238E27FC236}">
                <a16:creationId xmlns:a16="http://schemas.microsoft.com/office/drawing/2014/main" id="{D920C1CF-9B35-4FD4-B3D0-F9C06970223F}"/>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Tree>
    <p:extLst>
      <p:ext uri="{BB962C8B-B14F-4D97-AF65-F5344CB8AC3E}">
        <p14:creationId xmlns:p14="http://schemas.microsoft.com/office/powerpoint/2010/main" val="406835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225323" y="2983204"/>
            <a:ext cx="1589829" cy="2072138"/>
            <a:chOff x="-501799" y="1960775"/>
            <a:chExt cx="2726849" cy="3636776"/>
          </a:xfrm>
        </p:grpSpPr>
        <p:pic>
          <p:nvPicPr>
            <p:cNvPr id="470" name="Google Shape;470;p42"/>
            <p:cNvPicPr preferRelativeResize="0"/>
            <p:nvPr/>
          </p:nvPicPr>
          <p:blipFill rotWithShape="1">
            <a:blip r:embed="rId3">
              <a:alphaModFix/>
            </a:blip>
            <a:src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4">
              <a:alphaModFix/>
            </a:blip>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453077" y="560428"/>
            <a:ext cx="4192200" cy="504892"/>
          </a:xfrm>
        </p:spPr>
        <p:txBody>
          <a:bodyPr/>
          <a:lstStyle/>
          <a:p>
            <a:r>
              <a:rPr lang="en-US" sz="2000" b="1" u="sng" dirty="0"/>
              <a:t>SCREENSHOT OF FEATURES</a:t>
            </a:r>
          </a:p>
        </p:txBody>
      </p:sp>
      <p:pic>
        <p:nvPicPr>
          <p:cNvPr id="10" name="Picture 9">
            <a:extLst>
              <a:ext uri="{FF2B5EF4-FFF2-40B4-BE49-F238E27FC236}">
                <a16:creationId xmlns:a16="http://schemas.microsoft.com/office/drawing/2014/main" id="{AD2685ED-84E7-413E-94DF-D44AEEB48633}"/>
              </a:ext>
            </a:extLst>
          </p:cNvPr>
          <p:cNvPicPr/>
          <p:nvPr/>
        </p:nvPicPr>
        <p:blipFill>
          <a:blip r:embed="rId5"/>
          <a:stretch>
            <a:fillRect/>
          </a:stretch>
        </p:blipFill>
        <p:spPr>
          <a:xfrm>
            <a:off x="2665813" y="1376227"/>
            <a:ext cx="5005070" cy="3369945"/>
          </a:xfrm>
          <a:prstGeom prst="rect">
            <a:avLst/>
          </a:prstGeom>
        </p:spPr>
      </p:pic>
      <p:sp>
        <p:nvSpPr>
          <p:cNvPr id="11" name="Scroll: Vertical 10">
            <a:extLst>
              <a:ext uri="{FF2B5EF4-FFF2-40B4-BE49-F238E27FC236}">
                <a16:creationId xmlns:a16="http://schemas.microsoft.com/office/drawing/2014/main" id="{65DBF939-CC76-4136-81CF-C5FAE88C1058}"/>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Tree>
    <p:extLst>
      <p:ext uri="{BB962C8B-B14F-4D97-AF65-F5344CB8AC3E}">
        <p14:creationId xmlns:p14="http://schemas.microsoft.com/office/powerpoint/2010/main" val="3538913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479581" y="666446"/>
            <a:ext cx="4192200" cy="504892"/>
          </a:xfrm>
        </p:spPr>
        <p:txBody>
          <a:bodyPr/>
          <a:lstStyle/>
          <a:p>
            <a:r>
              <a:rPr lang="en-US" sz="2000" b="1" u="sng" dirty="0"/>
              <a:t>SCREENSHOT OF FEATURES (</a:t>
            </a:r>
            <a:r>
              <a:rPr lang="en-US" sz="1500" b="1" u="sng" dirty="0"/>
              <a:t>deposit money</a:t>
            </a:r>
            <a:r>
              <a:rPr lang="en-US" sz="2000" b="1" u="sng" dirty="0"/>
              <a:t>)</a:t>
            </a:r>
          </a:p>
        </p:txBody>
      </p:sp>
      <p:pic>
        <p:nvPicPr>
          <p:cNvPr id="9" name="Picture 8">
            <a:extLst>
              <a:ext uri="{FF2B5EF4-FFF2-40B4-BE49-F238E27FC236}">
                <a16:creationId xmlns:a16="http://schemas.microsoft.com/office/drawing/2014/main" id="{B3CBA837-534F-4969-B632-1AD4DEB84F1D}"/>
              </a:ext>
            </a:extLst>
          </p:cNvPr>
          <p:cNvPicPr/>
          <p:nvPr/>
        </p:nvPicPr>
        <p:blipFill>
          <a:blip r:embed="rId3"/>
          <a:stretch>
            <a:fillRect/>
          </a:stretch>
        </p:blipFill>
        <p:spPr>
          <a:xfrm>
            <a:off x="3372679" y="1406729"/>
            <a:ext cx="4486872" cy="3529524"/>
          </a:xfrm>
          <a:prstGeom prst="rect">
            <a:avLst/>
          </a:prstGeom>
        </p:spPr>
      </p:pic>
      <p:sp>
        <p:nvSpPr>
          <p:cNvPr id="11" name="Scroll: Vertical 10">
            <a:extLst>
              <a:ext uri="{FF2B5EF4-FFF2-40B4-BE49-F238E27FC236}">
                <a16:creationId xmlns:a16="http://schemas.microsoft.com/office/drawing/2014/main" id="{F6083433-DBC9-4766-96D4-85981CE11553}"/>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Tree>
    <p:extLst>
      <p:ext uri="{BB962C8B-B14F-4D97-AF65-F5344CB8AC3E}">
        <p14:creationId xmlns:p14="http://schemas.microsoft.com/office/powerpoint/2010/main" val="104971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433198" y="798967"/>
            <a:ext cx="4192200" cy="504892"/>
          </a:xfrm>
        </p:spPr>
        <p:txBody>
          <a:bodyPr/>
          <a:lstStyle/>
          <a:p>
            <a:r>
              <a:rPr lang="en-US" sz="2000" b="1" u="sng" dirty="0"/>
              <a:t>SCREENSHOT OF FEATURES (</a:t>
            </a:r>
            <a:r>
              <a:rPr lang="en-US" sz="1500" b="1" u="sng" dirty="0"/>
              <a:t>withdraw money</a:t>
            </a:r>
            <a:r>
              <a:rPr lang="en-US" sz="2000" b="1" u="sng" dirty="0"/>
              <a:t>)</a:t>
            </a:r>
          </a:p>
        </p:txBody>
      </p:sp>
      <p:pic>
        <p:nvPicPr>
          <p:cNvPr id="10" name="Picture 9">
            <a:extLst>
              <a:ext uri="{FF2B5EF4-FFF2-40B4-BE49-F238E27FC236}">
                <a16:creationId xmlns:a16="http://schemas.microsoft.com/office/drawing/2014/main" id="{991FFCAD-E87E-4D5E-8EB3-9C3156471A63}"/>
              </a:ext>
            </a:extLst>
          </p:cNvPr>
          <p:cNvPicPr/>
          <p:nvPr/>
        </p:nvPicPr>
        <p:blipFill>
          <a:blip r:embed="rId3"/>
          <a:stretch>
            <a:fillRect/>
          </a:stretch>
        </p:blipFill>
        <p:spPr>
          <a:xfrm>
            <a:off x="3573574" y="1603513"/>
            <a:ext cx="4305796" cy="3200400"/>
          </a:xfrm>
          <a:prstGeom prst="rect">
            <a:avLst/>
          </a:prstGeom>
        </p:spPr>
      </p:pic>
      <p:sp>
        <p:nvSpPr>
          <p:cNvPr id="11" name="Scroll: Vertical 10">
            <a:extLst>
              <a:ext uri="{FF2B5EF4-FFF2-40B4-BE49-F238E27FC236}">
                <a16:creationId xmlns:a16="http://schemas.microsoft.com/office/drawing/2014/main" id="{FB425A18-C2F7-4D7A-8CA0-6817ED947F9B}"/>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Tree>
    <p:extLst>
      <p:ext uri="{BB962C8B-B14F-4D97-AF65-F5344CB8AC3E}">
        <p14:creationId xmlns:p14="http://schemas.microsoft.com/office/powerpoint/2010/main" val="1159524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79125" y="1531012"/>
            <a:ext cx="2726849" cy="3636776"/>
            <a:chOff x="-501799" y="1960775"/>
            <a:chExt cx="2726849" cy="3636776"/>
          </a:xfrm>
        </p:grpSpPr>
        <p:pic>
          <p:nvPicPr>
            <p:cNvPr id="470" name="Google Shape;470;p42"/>
            <p:cNvPicPr preferRelativeResize="0"/>
            <p:nvPr/>
          </p:nvPicPr>
          <p:blipFill rotWithShape="1">
            <a:blip r:embed="rId3">
              <a:alphaModFix/>
            </a:blip>
            <a:src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4">
              <a:alphaModFix/>
            </a:blip>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379800" y="374898"/>
            <a:ext cx="4192200" cy="504892"/>
          </a:xfrm>
        </p:spPr>
        <p:txBody>
          <a:bodyPr/>
          <a:lstStyle/>
          <a:p>
            <a:r>
              <a:rPr lang="en-US" sz="2000" b="1" u="sng" dirty="0"/>
              <a:t>SCREENSHOT OF FEATURES</a:t>
            </a:r>
          </a:p>
        </p:txBody>
      </p:sp>
      <p:pic>
        <p:nvPicPr>
          <p:cNvPr id="10" name="Picture 9">
            <a:extLst>
              <a:ext uri="{FF2B5EF4-FFF2-40B4-BE49-F238E27FC236}">
                <a16:creationId xmlns:a16="http://schemas.microsoft.com/office/drawing/2014/main" id="{065C3FF1-B41D-4A2E-8799-54E57A1895CF}"/>
              </a:ext>
            </a:extLst>
          </p:cNvPr>
          <p:cNvPicPr/>
          <p:nvPr/>
        </p:nvPicPr>
        <p:blipFill>
          <a:blip r:embed="rId5"/>
          <a:stretch>
            <a:fillRect/>
          </a:stretch>
        </p:blipFill>
        <p:spPr>
          <a:xfrm>
            <a:off x="3717124" y="1220508"/>
            <a:ext cx="4287189" cy="3697357"/>
          </a:xfrm>
          <a:prstGeom prst="rect">
            <a:avLst/>
          </a:prstGeom>
        </p:spPr>
      </p:pic>
      <p:sp>
        <p:nvSpPr>
          <p:cNvPr id="11" name="Scroll: Vertical 10">
            <a:extLst>
              <a:ext uri="{FF2B5EF4-FFF2-40B4-BE49-F238E27FC236}">
                <a16:creationId xmlns:a16="http://schemas.microsoft.com/office/drawing/2014/main" id="{264E7851-9523-4E7B-849A-1AC348F3DD5A}"/>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Tree>
    <p:extLst>
      <p:ext uri="{BB962C8B-B14F-4D97-AF65-F5344CB8AC3E}">
        <p14:creationId xmlns:p14="http://schemas.microsoft.com/office/powerpoint/2010/main" val="1490564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210372" y="2571750"/>
            <a:ext cx="2265528" cy="2515790"/>
            <a:chOff x="-501799" y="1960775"/>
            <a:chExt cx="2726849" cy="3636776"/>
          </a:xfrm>
        </p:grpSpPr>
        <p:pic>
          <p:nvPicPr>
            <p:cNvPr id="470" name="Google Shape;470;p42"/>
            <p:cNvPicPr preferRelativeResize="0"/>
            <p:nvPr/>
          </p:nvPicPr>
          <p:blipFill rotWithShape="1">
            <a:blip r:embed="rId3">
              <a:alphaModFix/>
            </a:blip>
            <a:src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4">
              <a:alphaModFix/>
            </a:blip>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472566" y="720785"/>
            <a:ext cx="4192200" cy="504892"/>
          </a:xfrm>
        </p:spPr>
        <p:txBody>
          <a:bodyPr/>
          <a:lstStyle/>
          <a:p>
            <a:r>
              <a:rPr lang="en-US" sz="2000" b="1" u="sng" dirty="0"/>
              <a:t>SCREENSHOT OF FEATURES (</a:t>
            </a:r>
            <a:r>
              <a:rPr lang="en-US" sz="1500" b="1" u="sng" dirty="0"/>
              <a:t>transfer money</a:t>
            </a:r>
            <a:r>
              <a:rPr lang="en-US" sz="2000" b="1" u="sng" dirty="0"/>
              <a:t>)</a:t>
            </a:r>
          </a:p>
        </p:txBody>
      </p:sp>
      <p:pic>
        <p:nvPicPr>
          <p:cNvPr id="10" name="Picture 9">
            <a:extLst>
              <a:ext uri="{FF2B5EF4-FFF2-40B4-BE49-F238E27FC236}">
                <a16:creationId xmlns:a16="http://schemas.microsoft.com/office/drawing/2014/main" id="{CC43A503-987D-4D54-9492-8FBE125C9818}"/>
              </a:ext>
            </a:extLst>
          </p:cNvPr>
          <p:cNvPicPr/>
          <p:nvPr/>
        </p:nvPicPr>
        <p:blipFill>
          <a:blip r:embed="rId5"/>
          <a:stretch>
            <a:fillRect/>
          </a:stretch>
        </p:blipFill>
        <p:spPr>
          <a:xfrm>
            <a:off x="3659639" y="1403806"/>
            <a:ext cx="4248327" cy="3449005"/>
          </a:xfrm>
          <a:prstGeom prst="rect">
            <a:avLst/>
          </a:prstGeom>
        </p:spPr>
      </p:pic>
      <p:sp>
        <p:nvSpPr>
          <p:cNvPr id="11" name="Scroll: Vertical 10">
            <a:extLst>
              <a:ext uri="{FF2B5EF4-FFF2-40B4-BE49-F238E27FC236}">
                <a16:creationId xmlns:a16="http://schemas.microsoft.com/office/drawing/2014/main" id="{D4643313-0B0D-48AD-8C59-CA986504222E}"/>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Tree>
    <p:extLst>
      <p:ext uri="{BB962C8B-B14F-4D97-AF65-F5344CB8AC3E}">
        <p14:creationId xmlns:p14="http://schemas.microsoft.com/office/powerpoint/2010/main" val="781298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453077" y="1277252"/>
            <a:ext cx="2726849" cy="3636776"/>
            <a:chOff x="-501799" y="1960775"/>
            <a:chExt cx="2726849" cy="3636776"/>
          </a:xfrm>
        </p:grpSpPr>
        <p:pic>
          <p:nvPicPr>
            <p:cNvPr id="470" name="Google Shape;470;p42"/>
            <p:cNvPicPr preferRelativeResize="0"/>
            <p:nvPr/>
          </p:nvPicPr>
          <p:blipFill rotWithShape="1">
            <a:blip r:embed="rId3">
              <a:alphaModFix/>
            </a:blip>
            <a:src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4">
              <a:alphaModFix/>
            </a:blip>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453077" y="560428"/>
            <a:ext cx="4192200" cy="504892"/>
          </a:xfrm>
        </p:spPr>
        <p:txBody>
          <a:bodyPr/>
          <a:lstStyle/>
          <a:p>
            <a:r>
              <a:rPr lang="en-US" sz="2000" b="1" u="sng" dirty="0"/>
              <a:t>SCREENSHOT OF FEATURES</a:t>
            </a:r>
          </a:p>
        </p:txBody>
      </p:sp>
      <p:pic>
        <p:nvPicPr>
          <p:cNvPr id="10" name="Picture 9">
            <a:extLst>
              <a:ext uri="{FF2B5EF4-FFF2-40B4-BE49-F238E27FC236}">
                <a16:creationId xmlns:a16="http://schemas.microsoft.com/office/drawing/2014/main" id="{36CF011F-8A24-4316-9A8C-B4E24528CE90}"/>
              </a:ext>
            </a:extLst>
          </p:cNvPr>
          <p:cNvPicPr/>
          <p:nvPr/>
        </p:nvPicPr>
        <p:blipFill>
          <a:blip r:embed="rId5"/>
          <a:stretch>
            <a:fillRect/>
          </a:stretch>
        </p:blipFill>
        <p:spPr>
          <a:xfrm>
            <a:off x="3052422" y="1214774"/>
            <a:ext cx="3805578" cy="3549800"/>
          </a:xfrm>
          <a:prstGeom prst="rect">
            <a:avLst/>
          </a:prstGeom>
        </p:spPr>
      </p:pic>
      <p:sp>
        <p:nvSpPr>
          <p:cNvPr id="11" name="Scroll: Vertical 10">
            <a:extLst>
              <a:ext uri="{FF2B5EF4-FFF2-40B4-BE49-F238E27FC236}">
                <a16:creationId xmlns:a16="http://schemas.microsoft.com/office/drawing/2014/main" id="{DBA0187E-9CCE-4CEA-9B2C-DF3D76423802}"/>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16</a:t>
            </a:r>
          </a:p>
        </p:txBody>
      </p:sp>
    </p:spTree>
    <p:extLst>
      <p:ext uri="{BB962C8B-B14F-4D97-AF65-F5344CB8AC3E}">
        <p14:creationId xmlns:p14="http://schemas.microsoft.com/office/powerpoint/2010/main" val="1087262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111435" y="1222449"/>
            <a:ext cx="2726849" cy="3636776"/>
            <a:chOff x="-501799" y="1960775"/>
            <a:chExt cx="2726849" cy="3636776"/>
          </a:xfrm>
        </p:grpSpPr>
        <p:pic>
          <p:nvPicPr>
            <p:cNvPr id="470" name="Google Shape;470;p42"/>
            <p:cNvPicPr preferRelativeResize="0"/>
            <p:nvPr/>
          </p:nvPicPr>
          <p:blipFill rotWithShape="1">
            <a:blip r:embed="rId3">
              <a:alphaModFix/>
            </a:blip>
            <a:src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4">
              <a:alphaModFix/>
            </a:blip>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551686" y="757823"/>
            <a:ext cx="4192200" cy="504892"/>
          </a:xfrm>
        </p:spPr>
        <p:txBody>
          <a:bodyPr/>
          <a:lstStyle/>
          <a:p>
            <a:r>
              <a:rPr lang="en-US" sz="2000" b="1" u="sng" dirty="0"/>
              <a:t>SCREENSHOT OF FEATURES (</a:t>
            </a:r>
            <a:r>
              <a:rPr lang="en-US" sz="1500" b="1" u="sng" dirty="0"/>
              <a:t>account details</a:t>
            </a:r>
            <a:r>
              <a:rPr lang="en-US" sz="2000" b="1" u="sng" dirty="0"/>
              <a:t>)</a:t>
            </a:r>
          </a:p>
        </p:txBody>
      </p:sp>
      <p:pic>
        <p:nvPicPr>
          <p:cNvPr id="10" name="Picture 9">
            <a:extLst>
              <a:ext uri="{FF2B5EF4-FFF2-40B4-BE49-F238E27FC236}">
                <a16:creationId xmlns:a16="http://schemas.microsoft.com/office/drawing/2014/main" id="{D7EEF3D6-9EB8-4D0F-A742-BB08AFC80E40}"/>
              </a:ext>
            </a:extLst>
          </p:cNvPr>
          <p:cNvPicPr/>
          <p:nvPr/>
        </p:nvPicPr>
        <p:blipFill>
          <a:blip r:embed="rId5"/>
          <a:stretch>
            <a:fillRect/>
          </a:stretch>
        </p:blipFill>
        <p:spPr>
          <a:xfrm>
            <a:off x="3460258" y="1361650"/>
            <a:ext cx="4451291" cy="3534449"/>
          </a:xfrm>
          <a:prstGeom prst="rect">
            <a:avLst/>
          </a:prstGeom>
        </p:spPr>
      </p:pic>
      <p:sp>
        <p:nvSpPr>
          <p:cNvPr id="11" name="Scroll: Vertical 10">
            <a:extLst>
              <a:ext uri="{FF2B5EF4-FFF2-40B4-BE49-F238E27FC236}">
                <a16:creationId xmlns:a16="http://schemas.microsoft.com/office/drawing/2014/main" id="{DE92EB17-6419-4524-BFB6-134F6443A47A}"/>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a:t>
            </a:r>
          </a:p>
        </p:txBody>
      </p:sp>
    </p:spTree>
    <p:extLst>
      <p:ext uri="{BB962C8B-B14F-4D97-AF65-F5344CB8AC3E}">
        <p14:creationId xmlns:p14="http://schemas.microsoft.com/office/powerpoint/2010/main" val="610804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280799" y="1171286"/>
            <a:ext cx="2726849" cy="3636776"/>
            <a:chOff x="-501799" y="1960775"/>
            <a:chExt cx="2726849" cy="3636776"/>
          </a:xfrm>
        </p:grpSpPr>
        <p:pic>
          <p:nvPicPr>
            <p:cNvPr id="470" name="Google Shape;470;p42"/>
            <p:cNvPicPr preferRelativeResize="0"/>
            <p:nvPr/>
          </p:nvPicPr>
          <p:blipFill rotWithShape="1">
            <a:blip r:embed="rId3">
              <a:alphaModFix/>
            </a:blip>
            <a:src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4">
              <a:alphaModFix/>
            </a:blip>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280799" y="608808"/>
            <a:ext cx="4192200" cy="504892"/>
          </a:xfrm>
        </p:spPr>
        <p:txBody>
          <a:bodyPr/>
          <a:lstStyle/>
          <a:p>
            <a:r>
              <a:rPr lang="en-US" sz="2000" b="1" u="sng" dirty="0"/>
              <a:t>SCREENSHOT OF FEATURES (</a:t>
            </a:r>
            <a:r>
              <a:rPr lang="en-US" sz="1500" b="1" u="sng" dirty="0"/>
              <a:t>transaction details</a:t>
            </a:r>
            <a:r>
              <a:rPr lang="en-US" sz="2000" b="1" u="sng" dirty="0"/>
              <a:t>)</a:t>
            </a:r>
          </a:p>
        </p:txBody>
      </p:sp>
      <p:pic>
        <p:nvPicPr>
          <p:cNvPr id="10" name="Picture 9">
            <a:extLst>
              <a:ext uri="{FF2B5EF4-FFF2-40B4-BE49-F238E27FC236}">
                <a16:creationId xmlns:a16="http://schemas.microsoft.com/office/drawing/2014/main" id="{9B0DEE5D-C282-4F28-98C5-651CB1F7821E}"/>
              </a:ext>
            </a:extLst>
          </p:cNvPr>
          <p:cNvPicPr/>
          <p:nvPr/>
        </p:nvPicPr>
        <p:blipFill>
          <a:blip r:embed="rId5"/>
          <a:stretch>
            <a:fillRect/>
          </a:stretch>
        </p:blipFill>
        <p:spPr>
          <a:xfrm>
            <a:off x="2736573" y="1302675"/>
            <a:ext cx="5274366" cy="3626952"/>
          </a:xfrm>
          <a:prstGeom prst="rect">
            <a:avLst/>
          </a:prstGeom>
        </p:spPr>
      </p:pic>
      <p:sp>
        <p:nvSpPr>
          <p:cNvPr id="11" name="Scroll: Vertical 10">
            <a:extLst>
              <a:ext uri="{FF2B5EF4-FFF2-40B4-BE49-F238E27FC236}">
                <a16:creationId xmlns:a16="http://schemas.microsoft.com/office/drawing/2014/main" id="{772C2FDC-C89E-4DE0-A2BC-D66A6106406F}"/>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18</a:t>
            </a:r>
          </a:p>
        </p:txBody>
      </p:sp>
    </p:spTree>
    <p:extLst>
      <p:ext uri="{BB962C8B-B14F-4D97-AF65-F5344CB8AC3E}">
        <p14:creationId xmlns:p14="http://schemas.microsoft.com/office/powerpoint/2010/main" val="1780475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79125" y="955102"/>
            <a:ext cx="2726849" cy="3636776"/>
            <a:chOff x="-501799" y="1960775"/>
            <a:chExt cx="2726849" cy="3636776"/>
          </a:xfrm>
        </p:grpSpPr>
        <p:pic>
          <p:nvPicPr>
            <p:cNvPr id="470" name="Google Shape;470;p42"/>
            <p:cNvPicPr preferRelativeResize="0"/>
            <p:nvPr/>
          </p:nvPicPr>
          <p:blipFill rotWithShape="1">
            <a:blip r:embed="rId3">
              <a:alphaModFix/>
            </a:blip>
            <a:src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4">
              <a:alphaModFix/>
            </a:blip>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274173" y="468276"/>
            <a:ext cx="4192200" cy="504892"/>
          </a:xfrm>
        </p:spPr>
        <p:txBody>
          <a:bodyPr/>
          <a:lstStyle/>
          <a:p>
            <a:r>
              <a:rPr lang="en-US" sz="2000" b="1" u="sng" dirty="0"/>
              <a:t>SCREENSHOT OF FEATURES</a:t>
            </a:r>
          </a:p>
        </p:txBody>
      </p:sp>
      <p:pic>
        <p:nvPicPr>
          <p:cNvPr id="10" name="Picture 9">
            <a:extLst>
              <a:ext uri="{FF2B5EF4-FFF2-40B4-BE49-F238E27FC236}">
                <a16:creationId xmlns:a16="http://schemas.microsoft.com/office/drawing/2014/main" id="{7A6CFEA4-645E-4B26-84AA-F54D70053B4B}"/>
              </a:ext>
            </a:extLst>
          </p:cNvPr>
          <p:cNvPicPr/>
          <p:nvPr/>
        </p:nvPicPr>
        <p:blipFill>
          <a:blip r:embed="rId5"/>
          <a:stretch>
            <a:fillRect/>
          </a:stretch>
        </p:blipFill>
        <p:spPr>
          <a:xfrm>
            <a:off x="2630557" y="1113183"/>
            <a:ext cx="5062330" cy="3806791"/>
          </a:xfrm>
          <a:prstGeom prst="rect">
            <a:avLst/>
          </a:prstGeom>
        </p:spPr>
      </p:pic>
      <p:sp>
        <p:nvSpPr>
          <p:cNvPr id="11" name="Scroll: Vertical 10">
            <a:extLst>
              <a:ext uri="{FF2B5EF4-FFF2-40B4-BE49-F238E27FC236}">
                <a16:creationId xmlns:a16="http://schemas.microsoft.com/office/drawing/2014/main" id="{8BCDF57B-7D5B-4D49-83A7-0FD6C649157D}"/>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a:t>
            </a:r>
          </a:p>
        </p:txBody>
      </p:sp>
    </p:spTree>
    <p:extLst>
      <p:ext uri="{BB962C8B-B14F-4D97-AF65-F5344CB8AC3E}">
        <p14:creationId xmlns:p14="http://schemas.microsoft.com/office/powerpoint/2010/main" val="2913407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81131C-E5C7-4326-ADB1-2C82BCB46C7C}"/>
              </a:ext>
            </a:extLst>
          </p:cNvPr>
          <p:cNvSpPr>
            <a:spLocks noGrp="1"/>
          </p:cNvSpPr>
          <p:nvPr>
            <p:ph type="title"/>
          </p:nvPr>
        </p:nvSpPr>
        <p:spPr>
          <a:xfrm>
            <a:off x="477078" y="1814112"/>
            <a:ext cx="3531704" cy="404085"/>
          </a:xfrm>
        </p:spPr>
        <p:txBody>
          <a:bodyPr/>
          <a:lstStyle/>
          <a:p>
            <a:r>
              <a:rPr lang="en-US" sz="2000" b="1" u="sng" dirty="0"/>
              <a:t>Created by </a:t>
            </a:r>
          </a:p>
        </p:txBody>
      </p:sp>
      <p:sp>
        <p:nvSpPr>
          <p:cNvPr id="6" name="Subtitle 5">
            <a:extLst>
              <a:ext uri="{FF2B5EF4-FFF2-40B4-BE49-F238E27FC236}">
                <a16:creationId xmlns:a16="http://schemas.microsoft.com/office/drawing/2014/main" id="{34900C45-119D-488A-9D52-8CD7E11BC342}"/>
              </a:ext>
            </a:extLst>
          </p:cNvPr>
          <p:cNvSpPr>
            <a:spLocks noGrp="1"/>
          </p:cNvSpPr>
          <p:nvPr>
            <p:ph type="subTitle" idx="1"/>
          </p:nvPr>
        </p:nvSpPr>
        <p:spPr>
          <a:xfrm>
            <a:off x="5064097" y="2571750"/>
            <a:ext cx="3772990" cy="2016676"/>
          </a:xfrm>
        </p:spPr>
        <p:txBody>
          <a:bodyPr/>
          <a:lstStyle/>
          <a:p>
            <a:pPr algn="l"/>
            <a:r>
              <a:rPr lang="en-US" b="1" dirty="0"/>
              <a:t>MD. Ali </a:t>
            </a:r>
            <a:r>
              <a:rPr lang="en-US" b="1" dirty="0" err="1"/>
              <a:t>Akber</a:t>
            </a:r>
            <a:r>
              <a:rPr lang="en-US" b="1" dirty="0"/>
              <a:t> Rudra</a:t>
            </a:r>
          </a:p>
          <a:p>
            <a:pPr algn="l"/>
            <a:r>
              <a:rPr lang="en-US" b="1" dirty="0"/>
              <a:t>Lecturer</a:t>
            </a:r>
          </a:p>
          <a:p>
            <a:pPr algn="l"/>
            <a:r>
              <a:rPr lang="en-US" b="1" dirty="0"/>
              <a:t>Department of Software Engineering</a:t>
            </a:r>
          </a:p>
          <a:p>
            <a:pPr algn="l"/>
            <a:r>
              <a:rPr lang="en-US" b="1" dirty="0"/>
              <a:t>Daffodil International University</a:t>
            </a:r>
          </a:p>
        </p:txBody>
      </p:sp>
      <p:sp>
        <p:nvSpPr>
          <p:cNvPr id="9" name="Title 4">
            <a:extLst>
              <a:ext uri="{FF2B5EF4-FFF2-40B4-BE49-F238E27FC236}">
                <a16:creationId xmlns:a16="http://schemas.microsoft.com/office/drawing/2014/main" id="{E319E316-5744-45F4-A28D-591AC3A13AB3}"/>
              </a:ext>
            </a:extLst>
          </p:cNvPr>
          <p:cNvSpPr txBox="1">
            <a:spLocks/>
          </p:cNvSpPr>
          <p:nvPr/>
        </p:nvSpPr>
        <p:spPr>
          <a:xfrm>
            <a:off x="4572000" y="1606289"/>
            <a:ext cx="4192200" cy="613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1pPr>
            <a:lvl2pPr marR="0" lvl="1"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2pPr>
            <a:lvl3pPr marR="0" lvl="2"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3pPr>
            <a:lvl4pPr marR="0" lvl="3"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4pPr>
            <a:lvl5pPr marR="0" lvl="4"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5pPr>
            <a:lvl6pPr marR="0" lvl="5"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6pPr>
            <a:lvl7pPr marR="0" lvl="6"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7pPr>
            <a:lvl8pPr marR="0" lvl="7"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8pPr>
            <a:lvl9pPr marR="0" lvl="8"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9pPr>
          </a:lstStyle>
          <a:p>
            <a:r>
              <a:rPr lang="en-US" sz="2000" b="1" u="sng" dirty="0"/>
              <a:t>Submitted to </a:t>
            </a:r>
          </a:p>
        </p:txBody>
      </p:sp>
      <p:sp>
        <p:nvSpPr>
          <p:cNvPr id="10" name="Scroll: Vertical 9">
            <a:extLst>
              <a:ext uri="{FF2B5EF4-FFF2-40B4-BE49-F238E27FC236}">
                <a16:creationId xmlns:a16="http://schemas.microsoft.com/office/drawing/2014/main" id="{0A35580E-6394-40BC-93A0-18A442A22CE3}"/>
              </a:ext>
            </a:extLst>
          </p:cNvPr>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02</a:t>
            </a:r>
          </a:p>
        </p:txBody>
      </p:sp>
      <p:sp>
        <p:nvSpPr>
          <p:cNvPr id="11" name="Title 4">
            <a:extLst>
              <a:ext uri="{FF2B5EF4-FFF2-40B4-BE49-F238E27FC236}">
                <a16:creationId xmlns:a16="http://schemas.microsoft.com/office/drawing/2014/main" id="{345BE3A3-963D-469B-B8E6-9C1E7BD2275F}"/>
              </a:ext>
            </a:extLst>
          </p:cNvPr>
          <p:cNvSpPr txBox="1">
            <a:spLocks/>
          </p:cNvSpPr>
          <p:nvPr/>
        </p:nvSpPr>
        <p:spPr>
          <a:xfrm>
            <a:off x="1961070" y="354906"/>
            <a:ext cx="5042704" cy="11123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1pPr>
            <a:lvl2pPr marR="0" lvl="1"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2pPr>
            <a:lvl3pPr marR="0" lvl="2"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3pPr>
            <a:lvl4pPr marR="0" lvl="3"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4pPr>
            <a:lvl5pPr marR="0" lvl="4"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5pPr>
            <a:lvl6pPr marR="0" lvl="5"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6pPr>
            <a:lvl7pPr marR="0" lvl="6"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7pPr>
            <a:lvl8pPr marR="0" lvl="7"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8pPr>
            <a:lvl9pPr marR="0" lvl="8" algn="ctr" rtl="0">
              <a:lnSpc>
                <a:spcPct val="100000"/>
              </a:lnSpc>
              <a:spcBef>
                <a:spcPts val="0"/>
              </a:spcBef>
              <a:spcAft>
                <a:spcPts val="0"/>
              </a:spcAft>
              <a:buClr>
                <a:schemeClr val="accent2"/>
              </a:buClr>
              <a:buSzPts val="9600"/>
              <a:buFont typeface="Aboreto"/>
              <a:buNone/>
              <a:defRPr sz="9600" b="0" i="0" u="none" strike="noStrike" cap="none">
                <a:solidFill>
                  <a:schemeClr val="accent2"/>
                </a:solidFill>
                <a:latin typeface="Aboreto"/>
                <a:ea typeface="Aboreto"/>
                <a:cs typeface="Aboreto"/>
                <a:sym typeface="Aboreto"/>
              </a:defRPr>
            </a:lvl9pPr>
          </a:lstStyle>
          <a:p>
            <a:pPr marL="0" indent="0"/>
            <a:r>
              <a:rPr lang="en-US" sz="2000" b="1" dirty="0">
                <a:latin typeface="Roboto"/>
              </a:rPr>
              <a:t>Software Development Capstone Project</a:t>
            </a:r>
          </a:p>
          <a:p>
            <a:pPr marL="0" indent="0"/>
            <a:r>
              <a:rPr lang="en-US" sz="2000" b="1" dirty="0">
                <a:latin typeface="Roboto"/>
              </a:rPr>
              <a:t>Course Code – SE 133</a:t>
            </a:r>
          </a:p>
        </p:txBody>
      </p:sp>
      <p:sp>
        <p:nvSpPr>
          <p:cNvPr id="12" name="Subtitle 5">
            <a:extLst>
              <a:ext uri="{FF2B5EF4-FFF2-40B4-BE49-F238E27FC236}">
                <a16:creationId xmlns:a16="http://schemas.microsoft.com/office/drawing/2014/main" id="{ABF188B3-3965-47E6-AF0F-FFC259601192}"/>
              </a:ext>
            </a:extLst>
          </p:cNvPr>
          <p:cNvSpPr txBox="1">
            <a:spLocks/>
          </p:cNvSpPr>
          <p:nvPr/>
        </p:nvSpPr>
        <p:spPr>
          <a:xfrm>
            <a:off x="1134293" y="2372968"/>
            <a:ext cx="3772990" cy="2016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accent2"/>
              </a:buClr>
              <a:buSzPts val="1600"/>
              <a:buFont typeface="Barlow"/>
              <a:buNone/>
              <a:defRPr sz="1600" b="0" i="0" u="none" strike="noStrike" cap="none">
                <a:solidFill>
                  <a:schemeClr val="accent2"/>
                </a:solidFill>
                <a:latin typeface="Barlow"/>
                <a:ea typeface="Barlow"/>
                <a:cs typeface="Barlow"/>
                <a:sym typeface="Barlow"/>
              </a:defRPr>
            </a:lvl1pPr>
            <a:lvl2pPr marL="914400" marR="0" lvl="1" indent="-304800" algn="ctr" rtl="0">
              <a:lnSpc>
                <a:spcPct val="100000"/>
              </a:lnSpc>
              <a:spcBef>
                <a:spcPts val="0"/>
              </a:spcBef>
              <a:spcAft>
                <a:spcPts val="0"/>
              </a:spcAft>
              <a:buClr>
                <a:schemeClr val="accent2"/>
              </a:buClr>
              <a:buSzPts val="1600"/>
              <a:buFont typeface="Barlow"/>
              <a:buNone/>
              <a:defRPr sz="1600" b="0" i="0" u="none" strike="noStrike" cap="none">
                <a:solidFill>
                  <a:schemeClr val="accent2"/>
                </a:solidFill>
                <a:latin typeface="Barlow"/>
                <a:ea typeface="Barlow"/>
                <a:cs typeface="Barlow"/>
                <a:sym typeface="Barlow"/>
              </a:defRPr>
            </a:lvl2pPr>
            <a:lvl3pPr marL="1371600" marR="0" lvl="2" indent="-304800" algn="ctr" rtl="0">
              <a:lnSpc>
                <a:spcPct val="100000"/>
              </a:lnSpc>
              <a:spcBef>
                <a:spcPts val="1600"/>
              </a:spcBef>
              <a:spcAft>
                <a:spcPts val="0"/>
              </a:spcAft>
              <a:buClr>
                <a:schemeClr val="accent2"/>
              </a:buClr>
              <a:buSzPts val="1600"/>
              <a:buFont typeface="Barlow"/>
              <a:buNone/>
              <a:defRPr sz="1600" b="0" i="0" u="none" strike="noStrike" cap="none">
                <a:solidFill>
                  <a:schemeClr val="accent2"/>
                </a:solidFill>
                <a:latin typeface="Barlow"/>
                <a:ea typeface="Barlow"/>
                <a:cs typeface="Barlow"/>
                <a:sym typeface="Barlow"/>
              </a:defRPr>
            </a:lvl3pPr>
            <a:lvl4pPr marL="1828800" marR="0" lvl="3" indent="-304800" algn="ctr" rtl="0">
              <a:lnSpc>
                <a:spcPct val="100000"/>
              </a:lnSpc>
              <a:spcBef>
                <a:spcPts val="1600"/>
              </a:spcBef>
              <a:spcAft>
                <a:spcPts val="0"/>
              </a:spcAft>
              <a:buClr>
                <a:schemeClr val="accent2"/>
              </a:buClr>
              <a:buSzPts val="1600"/>
              <a:buFont typeface="Barlow"/>
              <a:buNone/>
              <a:defRPr sz="1600" b="0" i="0" u="none" strike="noStrike" cap="none">
                <a:solidFill>
                  <a:schemeClr val="accent2"/>
                </a:solidFill>
                <a:latin typeface="Barlow"/>
                <a:ea typeface="Barlow"/>
                <a:cs typeface="Barlow"/>
                <a:sym typeface="Barlow"/>
              </a:defRPr>
            </a:lvl4pPr>
            <a:lvl5pPr marL="2286000" marR="0" lvl="4" indent="-304800" algn="ctr" rtl="0">
              <a:lnSpc>
                <a:spcPct val="100000"/>
              </a:lnSpc>
              <a:spcBef>
                <a:spcPts val="1600"/>
              </a:spcBef>
              <a:spcAft>
                <a:spcPts val="0"/>
              </a:spcAft>
              <a:buClr>
                <a:schemeClr val="accent2"/>
              </a:buClr>
              <a:buSzPts val="1600"/>
              <a:buFont typeface="Barlow"/>
              <a:buNone/>
              <a:defRPr sz="1600" b="0" i="0" u="none" strike="noStrike" cap="none">
                <a:solidFill>
                  <a:schemeClr val="accent2"/>
                </a:solidFill>
                <a:latin typeface="Barlow"/>
                <a:ea typeface="Barlow"/>
                <a:cs typeface="Barlow"/>
                <a:sym typeface="Barlow"/>
              </a:defRPr>
            </a:lvl5pPr>
            <a:lvl6pPr marL="2743200" marR="0" lvl="5" indent="-304800" algn="ctr" rtl="0">
              <a:lnSpc>
                <a:spcPct val="100000"/>
              </a:lnSpc>
              <a:spcBef>
                <a:spcPts val="1600"/>
              </a:spcBef>
              <a:spcAft>
                <a:spcPts val="0"/>
              </a:spcAft>
              <a:buClr>
                <a:schemeClr val="accent2"/>
              </a:buClr>
              <a:buSzPts val="1600"/>
              <a:buFont typeface="Barlow"/>
              <a:buNone/>
              <a:defRPr sz="1600" b="0" i="0" u="none" strike="noStrike" cap="none">
                <a:solidFill>
                  <a:schemeClr val="accent2"/>
                </a:solidFill>
                <a:latin typeface="Barlow"/>
                <a:ea typeface="Barlow"/>
                <a:cs typeface="Barlow"/>
                <a:sym typeface="Barlow"/>
              </a:defRPr>
            </a:lvl6pPr>
            <a:lvl7pPr marL="3200400" marR="0" lvl="6" indent="-304800" algn="ctr" rtl="0">
              <a:lnSpc>
                <a:spcPct val="100000"/>
              </a:lnSpc>
              <a:spcBef>
                <a:spcPts val="1600"/>
              </a:spcBef>
              <a:spcAft>
                <a:spcPts val="0"/>
              </a:spcAft>
              <a:buClr>
                <a:schemeClr val="accent2"/>
              </a:buClr>
              <a:buSzPts val="1600"/>
              <a:buFont typeface="Barlow"/>
              <a:buNone/>
              <a:defRPr sz="1600" b="0" i="0" u="none" strike="noStrike" cap="none">
                <a:solidFill>
                  <a:schemeClr val="accent2"/>
                </a:solidFill>
                <a:latin typeface="Barlow"/>
                <a:ea typeface="Barlow"/>
                <a:cs typeface="Barlow"/>
                <a:sym typeface="Barlow"/>
              </a:defRPr>
            </a:lvl7pPr>
            <a:lvl8pPr marL="3657600" marR="0" lvl="7" indent="-304800" algn="ctr" rtl="0">
              <a:lnSpc>
                <a:spcPct val="100000"/>
              </a:lnSpc>
              <a:spcBef>
                <a:spcPts val="1600"/>
              </a:spcBef>
              <a:spcAft>
                <a:spcPts val="0"/>
              </a:spcAft>
              <a:buClr>
                <a:schemeClr val="accent2"/>
              </a:buClr>
              <a:buSzPts val="1600"/>
              <a:buFont typeface="Barlow"/>
              <a:buNone/>
              <a:defRPr sz="1600" b="0" i="0" u="none" strike="noStrike" cap="none">
                <a:solidFill>
                  <a:schemeClr val="accent2"/>
                </a:solidFill>
                <a:latin typeface="Barlow"/>
                <a:ea typeface="Barlow"/>
                <a:cs typeface="Barlow"/>
                <a:sym typeface="Barlow"/>
              </a:defRPr>
            </a:lvl8pPr>
            <a:lvl9pPr marL="4114800" marR="0" lvl="8" indent="-304800" algn="ctr" rtl="0">
              <a:lnSpc>
                <a:spcPct val="100000"/>
              </a:lnSpc>
              <a:spcBef>
                <a:spcPts val="1600"/>
              </a:spcBef>
              <a:spcAft>
                <a:spcPts val="1600"/>
              </a:spcAft>
              <a:buClr>
                <a:schemeClr val="accent2"/>
              </a:buClr>
              <a:buSzPts val="1600"/>
              <a:buFont typeface="Barlow"/>
              <a:buNone/>
              <a:defRPr sz="1600" b="0" i="0" u="none" strike="noStrike" cap="none">
                <a:solidFill>
                  <a:schemeClr val="accent2"/>
                </a:solidFill>
                <a:latin typeface="Barlow"/>
                <a:ea typeface="Barlow"/>
                <a:cs typeface="Barlow"/>
                <a:sym typeface="Barlow"/>
              </a:defRPr>
            </a:lvl9pPr>
          </a:lstStyle>
          <a:p>
            <a:pPr algn="l"/>
            <a:r>
              <a:rPr lang="en-US" b="1" u="sng" dirty="0"/>
              <a:t>STAR PLAYERS</a:t>
            </a:r>
          </a:p>
          <a:p>
            <a:pPr algn="l"/>
            <a:endParaRPr lang="en-US" b="1" u="sng" dirty="0"/>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Erin Jahan </a:t>
            </a:r>
            <a:r>
              <a:rPr lang="en-US" dirty="0" err="1">
                <a:latin typeface="Calibri Light" panose="020F0302020204030204" pitchFamily="34" charset="0"/>
                <a:ea typeface="Calibri Light" panose="020F0302020204030204" pitchFamily="34" charset="0"/>
                <a:cs typeface="Calibri Light" panose="020F0302020204030204" pitchFamily="34" charset="0"/>
              </a:rPr>
              <a:t>Eshita</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0242310005341074</a:t>
            </a:r>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MD. </a:t>
            </a:r>
            <a:r>
              <a:rPr lang="en-US" dirty="0" err="1">
                <a:latin typeface="Calibri Light" panose="020F0302020204030204" pitchFamily="34" charset="0"/>
                <a:ea typeface="Calibri Light" panose="020F0302020204030204" pitchFamily="34" charset="0"/>
                <a:cs typeface="Calibri Light" panose="020F0302020204030204" pitchFamily="34" charset="0"/>
              </a:rPr>
              <a:t>Fardin</a:t>
            </a:r>
            <a:r>
              <a:rPr lang="en-US" dirty="0">
                <a:latin typeface="Calibri Light" panose="020F0302020204030204" pitchFamily="34" charset="0"/>
                <a:ea typeface="Calibri Light" panose="020F0302020204030204" pitchFamily="34" charset="0"/>
                <a:cs typeface="Calibri Light" panose="020F0302020204030204" pitchFamily="34" charset="0"/>
              </a:rPr>
              <a:t> Hasan</a:t>
            </a:r>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0242310005341393</a:t>
            </a:r>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Maliha Farzana</a:t>
            </a:r>
          </a:p>
          <a:p>
            <a:pPr algn="l"/>
            <a:r>
              <a:rPr lang="en-US" dirty="0">
                <a:latin typeface="Calibri Light" panose="020F0302020204030204" pitchFamily="34" charset="0"/>
                <a:ea typeface="Calibri Light" panose="020F0302020204030204" pitchFamily="34" charset="0"/>
                <a:cs typeface="Calibri Light" panose="020F0302020204030204" pitchFamily="34" charset="0"/>
              </a:rPr>
              <a:t>0242310005341062</a:t>
            </a:r>
          </a:p>
          <a:p>
            <a:pPr algn="l"/>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90304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453077" y="560428"/>
            <a:ext cx="4192200" cy="504892"/>
          </a:xfrm>
        </p:spPr>
        <p:txBody>
          <a:bodyPr/>
          <a:lstStyle/>
          <a:p>
            <a:r>
              <a:rPr lang="en-US" sz="2000" b="1" u="sng" dirty="0"/>
              <a:t>SCREENSHOT OF FEATURES</a:t>
            </a:r>
          </a:p>
        </p:txBody>
      </p:sp>
      <p:pic>
        <p:nvPicPr>
          <p:cNvPr id="10" name="Picture 9">
            <a:extLst>
              <a:ext uri="{FF2B5EF4-FFF2-40B4-BE49-F238E27FC236}">
                <a16:creationId xmlns:a16="http://schemas.microsoft.com/office/drawing/2014/main" id="{4EA1C92A-0FF7-4D01-939F-9D7362C2F705}"/>
              </a:ext>
            </a:extLst>
          </p:cNvPr>
          <p:cNvPicPr/>
          <p:nvPr/>
        </p:nvPicPr>
        <p:blipFill>
          <a:blip r:embed="rId3"/>
          <a:stretch>
            <a:fillRect/>
          </a:stretch>
        </p:blipFill>
        <p:spPr>
          <a:xfrm>
            <a:off x="2344240" y="1122749"/>
            <a:ext cx="4672786" cy="3797226"/>
          </a:xfrm>
          <a:prstGeom prst="rect">
            <a:avLst/>
          </a:prstGeom>
        </p:spPr>
      </p:pic>
      <p:sp>
        <p:nvSpPr>
          <p:cNvPr id="11" name="Scroll: Vertical 10">
            <a:extLst>
              <a:ext uri="{FF2B5EF4-FFF2-40B4-BE49-F238E27FC236}">
                <a16:creationId xmlns:a16="http://schemas.microsoft.com/office/drawing/2014/main" id="{667290BD-3B02-43DB-BA16-03DB419E7F57}"/>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spTree>
    <p:extLst>
      <p:ext uri="{BB962C8B-B14F-4D97-AF65-F5344CB8AC3E}">
        <p14:creationId xmlns:p14="http://schemas.microsoft.com/office/powerpoint/2010/main" val="885333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603078" y="1171286"/>
            <a:ext cx="2726849" cy="3636776"/>
            <a:chOff x="-501799" y="1960775"/>
            <a:chExt cx="2726849" cy="3636776"/>
          </a:xfrm>
        </p:grpSpPr>
        <p:pic>
          <p:nvPicPr>
            <p:cNvPr id="470" name="Google Shape;470;p42"/>
            <p:cNvPicPr preferRelativeResize="0"/>
            <p:nvPr/>
          </p:nvPicPr>
          <p:blipFill rotWithShape="1">
            <a:blip r:embed="rId3">
              <a:alphaModFix/>
            </a:blip>
            <a:src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4">
              <a:alphaModFix/>
            </a:blip>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379800" y="387744"/>
            <a:ext cx="4192200" cy="504892"/>
          </a:xfrm>
        </p:spPr>
        <p:txBody>
          <a:bodyPr/>
          <a:lstStyle/>
          <a:p>
            <a:r>
              <a:rPr lang="en-US" sz="2000" b="1" u="sng" dirty="0"/>
              <a:t>SCREENSHOT OF FEATURES</a:t>
            </a:r>
          </a:p>
        </p:txBody>
      </p:sp>
      <p:pic>
        <p:nvPicPr>
          <p:cNvPr id="9" name="Picture 8">
            <a:extLst>
              <a:ext uri="{FF2B5EF4-FFF2-40B4-BE49-F238E27FC236}">
                <a16:creationId xmlns:a16="http://schemas.microsoft.com/office/drawing/2014/main" id="{F013CAC1-79A7-415B-A8B5-AD9D9BAAC621}"/>
              </a:ext>
            </a:extLst>
          </p:cNvPr>
          <p:cNvPicPr/>
          <p:nvPr/>
        </p:nvPicPr>
        <p:blipFill>
          <a:blip r:embed="rId5"/>
          <a:stretch>
            <a:fillRect/>
          </a:stretch>
        </p:blipFill>
        <p:spPr>
          <a:xfrm>
            <a:off x="3329927" y="1065320"/>
            <a:ext cx="4339645" cy="3813202"/>
          </a:xfrm>
          <a:prstGeom prst="rect">
            <a:avLst/>
          </a:prstGeom>
        </p:spPr>
      </p:pic>
      <p:sp>
        <p:nvSpPr>
          <p:cNvPr id="11" name="Scroll: Vertical 10">
            <a:extLst>
              <a:ext uri="{FF2B5EF4-FFF2-40B4-BE49-F238E27FC236}">
                <a16:creationId xmlns:a16="http://schemas.microsoft.com/office/drawing/2014/main" id="{FD2695C8-26C7-446E-B36F-6102CFDCF485}"/>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a:t>
            </a:r>
          </a:p>
        </p:txBody>
      </p:sp>
    </p:spTree>
    <p:extLst>
      <p:ext uri="{BB962C8B-B14F-4D97-AF65-F5344CB8AC3E}">
        <p14:creationId xmlns:p14="http://schemas.microsoft.com/office/powerpoint/2010/main" val="4060155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 name="Title 3">
            <a:extLst>
              <a:ext uri="{FF2B5EF4-FFF2-40B4-BE49-F238E27FC236}">
                <a16:creationId xmlns:a16="http://schemas.microsoft.com/office/drawing/2014/main" id="{B5A2D401-3AC0-4D56-996F-A3FEC7DB7930}"/>
              </a:ext>
            </a:extLst>
          </p:cNvPr>
          <p:cNvSpPr>
            <a:spLocks noGrp="1"/>
          </p:cNvSpPr>
          <p:nvPr>
            <p:ph type="title"/>
          </p:nvPr>
        </p:nvSpPr>
        <p:spPr>
          <a:xfrm>
            <a:off x="247116" y="665639"/>
            <a:ext cx="4872900" cy="800900"/>
          </a:xfrm>
        </p:spPr>
        <p:txBody>
          <a:bodyPr/>
          <a:lstStyle/>
          <a:p>
            <a:r>
              <a:rPr lang="en-US" sz="2800" b="1" u="sng" dirty="0"/>
              <a:t>limitations</a:t>
            </a:r>
          </a:p>
        </p:txBody>
      </p:sp>
      <p:sp>
        <p:nvSpPr>
          <p:cNvPr id="417" name="Google Shape;417;p39"/>
          <p:cNvSpPr txBox="1">
            <a:spLocks noGrp="1"/>
          </p:cNvSpPr>
          <p:nvPr>
            <p:ph type="subTitle" idx="1"/>
          </p:nvPr>
        </p:nvSpPr>
        <p:spPr>
          <a:xfrm>
            <a:off x="1863880" y="1646259"/>
            <a:ext cx="4872900" cy="2514924"/>
          </a:xfrm>
          <a:prstGeom prst="rect">
            <a:avLst/>
          </a:prstGeom>
        </p:spPr>
        <p:txBody>
          <a:bodyPr spcFirstLastPara="1" wrap="square" lIns="91425" tIns="91425" rIns="91425" bIns="91425" anchor="t" anchorCtr="0">
            <a:noAutofit/>
          </a:bodyPr>
          <a:lstStyle/>
          <a:p>
            <a:pPr marL="0" lvl="0" indent="0" algn="l"/>
            <a:r>
              <a:rPr lang="en-US" sz="1500" b="1" dirty="0">
                <a:latin typeface="Times New Roman" panose="02020603050405020304" pitchFamily="18" charset="0"/>
                <a:cs typeface="Times New Roman" panose="02020603050405020304" pitchFamily="18" charset="0"/>
              </a:rPr>
              <a:t>1. </a:t>
            </a:r>
            <a:r>
              <a:rPr lang="en-US" sz="1500" dirty="0">
                <a:latin typeface="Times New Roman" panose="02020603050405020304" pitchFamily="18" charset="0"/>
                <a:cs typeface="Times New Roman" panose="02020603050405020304" pitchFamily="18" charset="0"/>
              </a:rPr>
              <a:t>After completing the registration process, the screen turns off.</a:t>
            </a:r>
          </a:p>
          <a:p>
            <a:pPr marL="0" lvl="0" indent="0"/>
            <a:endParaRPr lang="en-US" sz="1500" dirty="0">
              <a:latin typeface="Times New Roman" panose="02020603050405020304" pitchFamily="18" charset="0"/>
              <a:cs typeface="Times New Roman" panose="02020603050405020304" pitchFamily="18" charset="0"/>
            </a:endParaRPr>
          </a:p>
          <a:p>
            <a:pPr marL="0" lvl="0" indent="0" algn="l"/>
            <a:r>
              <a:rPr lang="en-US" sz="1500" b="1" dirty="0">
                <a:latin typeface="Times New Roman" panose="02020603050405020304" pitchFamily="18" charset="0"/>
                <a:cs typeface="Times New Roman" panose="02020603050405020304" pitchFamily="18" charset="0"/>
              </a:rPr>
              <a:t>2. </a:t>
            </a:r>
            <a:r>
              <a:rPr lang="en-US" sz="1500" dirty="0">
                <a:latin typeface="Times New Roman" panose="02020603050405020304" pitchFamily="18" charset="0"/>
                <a:cs typeface="Times New Roman" panose="02020603050405020304" pitchFamily="18" charset="0"/>
              </a:rPr>
              <a:t>Once exited from the output, the amount remains static, indicating missing file handling.</a:t>
            </a:r>
          </a:p>
          <a:p>
            <a:pPr marL="0" lvl="0" indent="0"/>
            <a:endParaRPr lang="en-US" sz="1500" dirty="0">
              <a:latin typeface="Times New Roman" panose="02020603050405020304" pitchFamily="18" charset="0"/>
              <a:cs typeface="Times New Roman" panose="02020603050405020304" pitchFamily="18" charset="0"/>
            </a:endParaRPr>
          </a:p>
          <a:p>
            <a:pPr marL="0" lvl="0" indent="0" algn="l"/>
            <a:r>
              <a:rPr lang="en-US" sz="1500" b="1" dirty="0">
                <a:latin typeface="Times New Roman" panose="02020603050405020304" pitchFamily="18" charset="0"/>
                <a:cs typeface="Times New Roman" panose="02020603050405020304" pitchFamily="18" charset="0"/>
              </a:rPr>
              <a:t>3. </a:t>
            </a:r>
            <a:r>
              <a:rPr lang="en-US" sz="1500" dirty="0">
                <a:latin typeface="Times New Roman" panose="02020603050405020304" pitchFamily="18" charset="0"/>
                <a:cs typeface="Times New Roman" panose="02020603050405020304" pitchFamily="18" charset="0"/>
              </a:rPr>
              <a:t>Money transfers to other accounts do not work properly.</a:t>
            </a:r>
          </a:p>
          <a:p>
            <a:pPr marL="0" lvl="0" indent="0"/>
            <a:endParaRPr lang="en-US" sz="1500" dirty="0">
              <a:latin typeface="Times New Roman" panose="02020603050405020304" pitchFamily="18" charset="0"/>
              <a:cs typeface="Times New Roman" panose="02020603050405020304" pitchFamily="18" charset="0"/>
            </a:endParaRPr>
          </a:p>
          <a:p>
            <a:pPr marL="0" lvl="0" indent="0" algn="l"/>
            <a:r>
              <a:rPr lang="en-US" sz="1500" b="1" dirty="0">
                <a:latin typeface="Times New Roman" panose="02020603050405020304" pitchFamily="18" charset="0"/>
                <a:cs typeface="Times New Roman" panose="02020603050405020304" pitchFamily="18" charset="0"/>
              </a:rPr>
              <a:t>4. </a:t>
            </a:r>
            <a:r>
              <a:rPr lang="en-US" sz="1500" dirty="0">
                <a:latin typeface="Times New Roman" panose="02020603050405020304" pitchFamily="18" charset="0"/>
                <a:cs typeface="Times New Roman" panose="02020603050405020304" pitchFamily="18" charset="0"/>
              </a:rPr>
              <a:t>Error handling limitations: The system accept any phone number.</a:t>
            </a:r>
            <a:endParaRPr sz="1500" dirty="0">
              <a:latin typeface="Times New Roman" panose="02020603050405020304" pitchFamily="18" charset="0"/>
              <a:cs typeface="Times New Roman" panose="02020603050405020304" pitchFamily="18" charset="0"/>
            </a:endParaRPr>
          </a:p>
        </p:txBody>
      </p:sp>
      <p:cxnSp>
        <p:nvCxnSpPr>
          <p:cNvPr id="419" name="Google Shape;419;p39"/>
          <p:cNvCxnSpPr/>
          <p:nvPr/>
        </p:nvCxnSpPr>
        <p:spPr>
          <a:xfrm rot="10800000" flipH="1">
            <a:off x="961500" y="2285075"/>
            <a:ext cx="1295700" cy="13830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9"/>
          <p:cNvCxnSpPr/>
          <p:nvPr/>
        </p:nvCxnSpPr>
        <p:spPr>
          <a:xfrm rot="10800000" flipH="1">
            <a:off x="4893650" y="2285075"/>
            <a:ext cx="1295700" cy="138300"/>
          </a:xfrm>
          <a:prstGeom prst="straightConnector1">
            <a:avLst/>
          </a:prstGeom>
          <a:noFill/>
          <a:ln w="9525" cap="flat" cmpd="sng">
            <a:solidFill>
              <a:schemeClr val="accent2"/>
            </a:solidFill>
            <a:prstDash val="solid"/>
            <a:round/>
            <a:headEnd type="none" w="med" len="med"/>
            <a:tailEnd type="none" w="med" len="med"/>
          </a:ln>
        </p:spPr>
      </p:cxnSp>
      <p:sp>
        <p:nvSpPr>
          <p:cNvPr id="18" name="Scroll: Vertical 17">
            <a:extLst>
              <a:ext uri="{FF2B5EF4-FFF2-40B4-BE49-F238E27FC236}">
                <a16:creationId xmlns:a16="http://schemas.microsoft.com/office/drawing/2014/main" id="{921FCD02-EF18-4E53-98C5-265564397FCE}"/>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p>
        </p:txBody>
      </p:sp>
    </p:spTree>
    <p:extLst>
      <p:ext uri="{BB962C8B-B14F-4D97-AF65-F5344CB8AC3E}">
        <p14:creationId xmlns:p14="http://schemas.microsoft.com/office/powerpoint/2010/main" val="204062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3"/>
          <p:cNvSpPr txBox="1">
            <a:spLocks noGrp="1"/>
          </p:cNvSpPr>
          <p:nvPr>
            <p:ph type="title"/>
          </p:nvPr>
        </p:nvSpPr>
        <p:spPr>
          <a:xfrm>
            <a:off x="1026639" y="1334388"/>
            <a:ext cx="4983669" cy="9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u="sng" dirty="0"/>
              <a:t>CONCLUSION</a:t>
            </a:r>
            <a:endParaRPr sz="2800" b="1" u="sng" dirty="0"/>
          </a:p>
        </p:txBody>
      </p:sp>
      <p:cxnSp>
        <p:nvCxnSpPr>
          <p:cNvPr id="303" name="Google Shape;303;p33"/>
          <p:cNvCxnSpPr/>
          <p:nvPr/>
        </p:nvCxnSpPr>
        <p:spPr>
          <a:xfrm rot="10800000" flipH="1">
            <a:off x="4977375" y="1665675"/>
            <a:ext cx="1345200" cy="356100"/>
          </a:xfrm>
          <a:prstGeom prst="straightConnector1">
            <a:avLst/>
          </a:prstGeom>
          <a:noFill/>
          <a:ln w="9525" cap="flat" cmpd="sng">
            <a:solidFill>
              <a:schemeClr val="accent2"/>
            </a:solidFill>
            <a:prstDash val="solid"/>
            <a:round/>
            <a:headEnd type="none" w="med" len="med"/>
            <a:tailEnd type="none" w="med" len="med"/>
          </a:ln>
        </p:spPr>
      </p:cxnSp>
      <p:grpSp>
        <p:nvGrpSpPr>
          <p:cNvPr id="305" name="Google Shape;305;p33"/>
          <p:cNvGrpSpPr/>
          <p:nvPr/>
        </p:nvGrpSpPr>
        <p:grpSpPr>
          <a:xfrm>
            <a:off x="2534175" y="3201476"/>
            <a:ext cx="2087050" cy="1824025"/>
            <a:chOff x="2534175" y="3194850"/>
            <a:chExt cx="2087050" cy="1824025"/>
          </a:xfrm>
        </p:grpSpPr>
        <p:pic>
          <p:nvPicPr>
            <p:cNvPr id="306" name="Google Shape;306;p33"/>
            <p:cNvPicPr preferRelativeResize="0"/>
            <p:nvPr/>
          </p:nvPicPr>
          <p:blipFill>
            <a:blip r:embed="rId3">
              <a:alphaModFix/>
            </a:blip>
            <a:stretch>
              <a:fillRect/>
            </a:stretch>
          </p:blipFill>
          <p:spPr>
            <a:xfrm flipH="1">
              <a:off x="2844776" y="3194850"/>
              <a:ext cx="1776449" cy="1776449"/>
            </a:xfrm>
            <a:prstGeom prst="rect">
              <a:avLst/>
            </a:prstGeom>
            <a:noFill/>
            <a:ln>
              <a:noFill/>
            </a:ln>
          </p:spPr>
        </p:pic>
        <p:cxnSp>
          <p:nvCxnSpPr>
            <p:cNvPr id="307" name="Google Shape;307;p33"/>
            <p:cNvCxnSpPr/>
            <p:nvPr/>
          </p:nvCxnSpPr>
          <p:spPr>
            <a:xfrm rot="10800000" flipH="1">
              <a:off x="2534175" y="3445975"/>
              <a:ext cx="1968600" cy="1572900"/>
            </a:xfrm>
            <a:prstGeom prst="straightConnector1">
              <a:avLst/>
            </a:prstGeom>
            <a:noFill/>
            <a:ln w="9525" cap="flat" cmpd="sng">
              <a:solidFill>
                <a:schemeClr val="accent2"/>
              </a:solidFill>
              <a:prstDash val="solid"/>
              <a:round/>
              <a:headEnd type="none" w="med" len="med"/>
              <a:tailEnd type="none" w="med" len="med"/>
            </a:ln>
          </p:spPr>
        </p:cxnSp>
        <p:sp>
          <p:nvSpPr>
            <p:cNvPr id="308" name="Google Shape;308;p33"/>
            <p:cNvSpPr/>
            <p:nvPr/>
          </p:nvSpPr>
          <p:spPr>
            <a:xfrm>
              <a:off x="2613275" y="4150200"/>
              <a:ext cx="821100" cy="821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8" name="Google Shape;301;p33">
            <a:extLst>
              <a:ext uri="{FF2B5EF4-FFF2-40B4-BE49-F238E27FC236}">
                <a16:creationId xmlns:a16="http://schemas.microsoft.com/office/drawing/2014/main" id="{99847DC6-79AF-4638-B60C-EBE678DF6E8B}"/>
              </a:ext>
            </a:extLst>
          </p:cNvPr>
          <p:cNvSpPr txBox="1">
            <a:spLocks/>
          </p:cNvSpPr>
          <p:nvPr/>
        </p:nvSpPr>
        <p:spPr>
          <a:xfrm>
            <a:off x="2080165" y="2415025"/>
            <a:ext cx="4983669" cy="1572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Aboreto"/>
              <a:buNone/>
              <a:defRPr sz="5000" b="0" i="0" u="none" strike="noStrike" cap="none">
                <a:solidFill>
                  <a:schemeClr val="accent2"/>
                </a:solidFill>
                <a:latin typeface="Aboreto"/>
                <a:ea typeface="Aboreto"/>
                <a:cs typeface="Aboreto"/>
                <a:sym typeface="Aboreto"/>
              </a:defRPr>
            </a:lvl1pPr>
            <a:lvl2pPr marR="0" lvl="1"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2pPr>
            <a:lvl3pPr marR="0" lvl="2"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3pPr>
            <a:lvl4pPr marR="0" lvl="3"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4pPr>
            <a:lvl5pPr marR="0" lvl="4"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5pPr>
            <a:lvl6pPr marR="0" lvl="5"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6pPr>
            <a:lvl7pPr marR="0" lvl="6"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7pPr>
            <a:lvl8pPr marR="0" lvl="7"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8pPr>
            <a:lvl9pPr marR="0" lvl="8"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9pPr>
          </a:lstStyle>
          <a:p>
            <a:r>
              <a:rPr lang="en-US" sz="1500" dirty="0">
                <a:latin typeface="Times New Roman" panose="02020603050405020304" pitchFamily="18" charset="0"/>
                <a:cs typeface="Times New Roman" panose="02020603050405020304" pitchFamily="18" charset="0"/>
              </a:rPr>
              <a:t>This project is developed to nurture the needs of a user in a banking sector by embedding all the tasks and transactions taking place in a bank.</a:t>
            </a:r>
          </a:p>
        </p:txBody>
      </p:sp>
      <p:sp>
        <p:nvSpPr>
          <p:cNvPr id="9" name="Scroll: Vertical 8">
            <a:extLst>
              <a:ext uri="{FF2B5EF4-FFF2-40B4-BE49-F238E27FC236}">
                <a16:creationId xmlns:a16="http://schemas.microsoft.com/office/drawing/2014/main" id="{E81747A2-7399-4BE0-9D11-2F6DB8D7CE29}"/>
              </a:ext>
            </a:extLst>
          </p:cNvPr>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23</a:t>
            </a:r>
          </a:p>
        </p:txBody>
      </p:sp>
    </p:spTree>
    <p:extLst>
      <p:ext uri="{BB962C8B-B14F-4D97-AF65-F5344CB8AC3E}">
        <p14:creationId xmlns:p14="http://schemas.microsoft.com/office/powerpoint/2010/main" val="208460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3"/>
          <p:cNvSpPr txBox="1">
            <a:spLocks noGrp="1"/>
          </p:cNvSpPr>
          <p:nvPr>
            <p:ph type="title"/>
          </p:nvPr>
        </p:nvSpPr>
        <p:spPr>
          <a:xfrm>
            <a:off x="1026639" y="628097"/>
            <a:ext cx="4983669" cy="9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u="sng" dirty="0"/>
              <a:t>references</a:t>
            </a:r>
            <a:endParaRPr sz="2800" b="1" u="sng" dirty="0"/>
          </a:p>
        </p:txBody>
      </p:sp>
      <p:cxnSp>
        <p:nvCxnSpPr>
          <p:cNvPr id="303" name="Google Shape;303;p33"/>
          <p:cNvCxnSpPr/>
          <p:nvPr/>
        </p:nvCxnSpPr>
        <p:spPr>
          <a:xfrm rot="10800000" flipH="1">
            <a:off x="4977375" y="1665675"/>
            <a:ext cx="1345200" cy="356100"/>
          </a:xfrm>
          <a:prstGeom prst="straightConnector1">
            <a:avLst/>
          </a:prstGeom>
          <a:noFill/>
          <a:ln w="9525" cap="flat" cmpd="sng">
            <a:solidFill>
              <a:schemeClr val="accent2"/>
            </a:solidFill>
            <a:prstDash val="solid"/>
            <a:round/>
            <a:headEnd type="none" w="med" len="med"/>
            <a:tailEnd type="none" w="med" len="med"/>
          </a:ln>
        </p:spPr>
      </p:cxnSp>
      <p:grpSp>
        <p:nvGrpSpPr>
          <p:cNvPr id="305" name="Google Shape;305;p33"/>
          <p:cNvGrpSpPr/>
          <p:nvPr/>
        </p:nvGrpSpPr>
        <p:grpSpPr>
          <a:xfrm>
            <a:off x="6966486" y="465438"/>
            <a:ext cx="2087050" cy="1824025"/>
            <a:chOff x="2534175" y="3194850"/>
            <a:chExt cx="2087050" cy="1824025"/>
          </a:xfrm>
        </p:grpSpPr>
        <p:pic>
          <p:nvPicPr>
            <p:cNvPr id="306" name="Google Shape;306;p33"/>
            <p:cNvPicPr preferRelativeResize="0"/>
            <p:nvPr/>
          </p:nvPicPr>
          <p:blipFill>
            <a:blip r:embed="rId3">
              <a:alphaModFix/>
            </a:blip>
            <a:stretch>
              <a:fillRect/>
            </a:stretch>
          </p:blipFill>
          <p:spPr>
            <a:xfrm flipH="1">
              <a:off x="2844776" y="3194850"/>
              <a:ext cx="1776449" cy="1776449"/>
            </a:xfrm>
            <a:prstGeom prst="rect">
              <a:avLst/>
            </a:prstGeom>
            <a:noFill/>
            <a:ln>
              <a:noFill/>
            </a:ln>
          </p:spPr>
        </p:pic>
        <p:cxnSp>
          <p:nvCxnSpPr>
            <p:cNvPr id="307" name="Google Shape;307;p33"/>
            <p:cNvCxnSpPr/>
            <p:nvPr/>
          </p:nvCxnSpPr>
          <p:spPr>
            <a:xfrm rot="10800000" flipH="1">
              <a:off x="2534175" y="3445975"/>
              <a:ext cx="1968600" cy="1572900"/>
            </a:xfrm>
            <a:prstGeom prst="straightConnector1">
              <a:avLst/>
            </a:prstGeom>
            <a:noFill/>
            <a:ln w="9525" cap="flat" cmpd="sng">
              <a:solidFill>
                <a:schemeClr val="accent2"/>
              </a:solidFill>
              <a:prstDash val="solid"/>
              <a:round/>
              <a:headEnd type="none" w="med" len="med"/>
              <a:tailEnd type="none" w="med" len="med"/>
            </a:ln>
          </p:spPr>
        </p:cxnSp>
        <p:sp>
          <p:nvSpPr>
            <p:cNvPr id="308" name="Google Shape;308;p33"/>
            <p:cNvSpPr/>
            <p:nvPr/>
          </p:nvSpPr>
          <p:spPr>
            <a:xfrm>
              <a:off x="2613275" y="4150200"/>
              <a:ext cx="821100" cy="821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8" name="Google Shape;301;p33">
            <a:extLst>
              <a:ext uri="{FF2B5EF4-FFF2-40B4-BE49-F238E27FC236}">
                <a16:creationId xmlns:a16="http://schemas.microsoft.com/office/drawing/2014/main" id="{99847DC6-79AF-4638-B60C-EBE678DF6E8B}"/>
              </a:ext>
            </a:extLst>
          </p:cNvPr>
          <p:cNvSpPr txBox="1">
            <a:spLocks/>
          </p:cNvSpPr>
          <p:nvPr/>
        </p:nvSpPr>
        <p:spPr>
          <a:xfrm>
            <a:off x="1089778" y="1338755"/>
            <a:ext cx="6964444" cy="15728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Aboreto"/>
              <a:buNone/>
              <a:defRPr sz="5000" b="0" i="0" u="none" strike="noStrike" cap="none">
                <a:solidFill>
                  <a:schemeClr val="accent2"/>
                </a:solidFill>
                <a:latin typeface="Aboreto"/>
                <a:ea typeface="Aboreto"/>
                <a:cs typeface="Aboreto"/>
                <a:sym typeface="Aboreto"/>
              </a:defRPr>
            </a:lvl1pPr>
            <a:lvl2pPr marR="0" lvl="1"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2pPr>
            <a:lvl3pPr marR="0" lvl="2"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3pPr>
            <a:lvl4pPr marR="0" lvl="3"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4pPr>
            <a:lvl5pPr marR="0" lvl="4"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5pPr>
            <a:lvl6pPr marR="0" lvl="5"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6pPr>
            <a:lvl7pPr marR="0" lvl="6"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7pPr>
            <a:lvl8pPr marR="0" lvl="7"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8pPr>
            <a:lvl9pPr marR="0" lvl="8" algn="ctr" rtl="0">
              <a:lnSpc>
                <a:spcPct val="100000"/>
              </a:lnSpc>
              <a:spcBef>
                <a:spcPts val="0"/>
              </a:spcBef>
              <a:spcAft>
                <a:spcPts val="0"/>
              </a:spcAft>
              <a:buClr>
                <a:schemeClr val="accent1"/>
              </a:buClr>
              <a:buSzPts val="3600"/>
              <a:buFont typeface="Aboreto"/>
              <a:buNone/>
              <a:defRPr sz="3600" b="0" i="0" u="none" strike="noStrike" cap="none">
                <a:solidFill>
                  <a:schemeClr val="accent1"/>
                </a:solidFill>
                <a:latin typeface="Aboreto"/>
                <a:ea typeface="Aboreto"/>
                <a:cs typeface="Aboreto"/>
                <a:sym typeface="Aboreto"/>
              </a:defRPr>
            </a:lvl9pPr>
          </a:lstStyle>
          <a:p>
            <a:pPr lvl="0"/>
            <a:r>
              <a:rPr lang="en-US" sz="1500" b="1" u="sng" dirty="0">
                <a:latin typeface="Times New Roman" panose="02020603050405020304" pitchFamily="18" charset="0"/>
                <a:cs typeface="Times New Roman" panose="02020603050405020304" pitchFamily="18" charset="0"/>
              </a:rPr>
              <a:t>Textbooks and Books</a:t>
            </a:r>
            <a:endParaRPr lang="en-US" sz="1500" u="sng"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 Kernighan, B. W., &amp; Ritchie, D. M. (1988). *The C Programming Language* (2nd ed.). Prentice Hall. </a:t>
            </a:r>
          </a:p>
          <a:p>
            <a:pPr lvl="0"/>
            <a:r>
              <a:rPr lang="en-US" sz="1500" b="1" u="sng" dirty="0">
                <a:latin typeface="Times New Roman" panose="02020603050405020304" pitchFamily="18" charset="0"/>
                <a:cs typeface="Times New Roman" panose="02020603050405020304" pitchFamily="18" charset="0"/>
              </a:rPr>
              <a:t>Online Tutorials and Articles</a:t>
            </a:r>
            <a:endParaRPr lang="en-US" sz="1500" u="sng"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 - "Learn C Programming" (2023). *</a:t>
            </a:r>
            <a:r>
              <a:rPr lang="en-US" sz="1500" dirty="0" err="1">
                <a:latin typeface="Times New Roman" panose="02020603050405020304" pitchFamily="18" charset="0"/>
                <a:cs typeface="Times New Roman" panose="02020603050405020304" pitchFamily="18" charset="0"/>
              </a:rPr>
              <a:t>TutorialsPoint</a:t>
            </a:r>
            <a:r>
              <a:rPr lang="en-US" sz="1500" dirty="0">
                <a:latin typeface="Times New Roman" panose="02020603050405020304" pitchFamily="18" charset="0"/>
                <a:cs typeface="Times New Roman" panose="02020603050405020304" pitchFamily="18" charset="0"/>
              </a:rPr>
              <a:t>*. Retrieved from https://www.tutorialspoint.com/cprogramming/index.htm </a:t>
            </a:r>
          </a:p>
          <a:p>
            <a:pPr lvl="0"/>
            <a:r>
              <a:rPr lang="en-US" sz="1500" b="1" u="sng" dirty="0">
                <a:latin typeface="Times New Roman" panose="02020603050405020304" pitchFamily="18" charset="0"/>
                <a:cs typeface="Times New Roman" panose="02020603050405020304" pitchFamily="18" charset="0"/>
              </a:rPr>
              <a:t>Official Documentation</a:t>
            </a:r>
            <a:r>
              <a:rPr lang="en-US" sz="1500" b="1" dirty="0">
                <a:latin typeface="Times New Roman" panose="02020603050405020304" pitchFamily="18" charset="0"/>
                <a:cs typeface="Times New Roman" panose="02020603050405020304" pitchFamily="18" charset="0"/>
              </a:rPr>
              <a:t> </a:t>
            </a:r>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 Microsoft Documentation. (2023). *&lt;</a:t>
            </a:r>
            <a:r>
              <a:rPr lang="en-US" sz="1500" dirty="0" err="1">
                <a:latin typeface="Times New Roman" panose="02020603050405020304" pitchFamily="18" charset="0"/>
                <a:cs typeface="Times New Roman" panose="02020603050405020304" pitchFamily="18" charset="0"/>
              </a:rPr>
              <a:t>windows.h</a:t>
            </a:r>
            <a:r>
              <a:rPr lang="en-US" sz="1500" dirty="0">
                <a:latin typeface="Times New Roman" panose="02020603050405020304" pitchFamily="18" charset="0"/>
                <a:cs typeface="Times New Roman" panose="02020603050405020304" pitchFamily="18" charset="0"/>
              </a:rPr>
              <a:t>&gt; header*. Retrieved from </a:t>
            </a:r>
            <a:r>
              <a:rPr lang="en-US" sz="1500" u="sng" dirty="0">
                <a:latin typeface="Times New Roman" panose="02020603050405020304" pitchFamily="18" charset="0"/>
                <a:cs typeface="Times New Roman" panose="02020603050405020304" pitchFamily="18" charset="0"/>
                <a:hlinkClick r:id="rId4"/>
              </a:rPr>
              <a:t>https://docs.microsoft.com/en-us/windows/win32/api/</a:t>
            </a:r>
            <a:endParaRPr lang="en-US" sz="1500" dirty="0">
              <a:latin typeface="Times New Roman" panose="02020603050405020304" pitchFamily="18" charset="0"/>
              <a:cs typeface="Times New Roman" panose="02020603050405020304" pitchFamily="18" charset="0"/>
            </a:endParaRPr>
          </a:p>
          <a:p>
            <a:pPr lvl="0"/>
            <a:r>
              <a:rPr lang="en-US" sz="1500" b="1" u="sng" dirty="0">
                <a:latin typeface="Times New Roman" panose="02020603050405020304" pitchFamily="18" charset="0"/>
                <a:cs typeface="Times New Roman" panose="02020603050405020304" pitchFamily="18" charset="0"/>
              </a:rPr>
              <a:t>Development Tools and Libraries</a:t>
            </a:r>
            <a:r>
              <a:rPr lang="en-US" sz="1500" u="sng" dirty="0">
                <a:latin typeface="Times New Roman" panose="02020603050405020304" pitchFamily="18" charset="0"/>
                <a:cs typeface="Times New Roman" panose="02020603050405020304" pitchFamily="18" charset="0"/>
              </a:rPr>
              <a:t> </a:t>
            </a:r>
          </a:p>
          <a:p>
            <a:r>
              <a:rPr lang="en-US" sz="1500" dirty="0">
                <a:latin typeface="Times New Roman" panose="02020603050405020304" pitchFamily="18" charset="0"/>
                <a:cs typeface="Times New Roman" panose="02020603050405020304" pitchFamily="18" charset="0"/>
              </a:rPr>
              <a:t>- GCC (GNU Compiler Collection). Retrieved from https://gcc.gnu.org/ </a:t>
            </a:r>
          </a:p>
          <a:p>
            <a:pPr lvl="0"/>
            <a:r>
              <a:rPr lang="en-US" sz="1500" b="1" u="sng" dirty="0">
                <a:latin typeface="Times New Roman" panose="02020603050405020304" pitchFamily="18" charset="0"/>
                <a:cs typeface="Times New Roman" panose="02020603050405020304" pitchFamily="18" charset="0"/>
              </a:rPr>
              <a:t>Other Resources</a:t>
            </a:r>
            <a:endParaRPr lang="en-US" sz="1500" u="sng"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 - "Introduction to Pointers in C" (2023). *YouTube Video*. Retrieved from </a:t>
            </a:r>
          </a:p>
          <a:p>
            <a:r>
              <a:rPr lang="en-US" sz="1500" dirty="0">
                <a:latin typeface="Times New Roman" panose="02020603050405020304" pitchFamily="18" charset="0"/>
                <a:cs typeface="Times New Roman" panose="02020603050405020304" pitchFamily="18" charset="0"/>
              </a:rPr>
              <a:t>https://youtu.be/f2i0CnUOniA?si=t2tVULEgXzleQapX</a:t>
            </a:r>
          </a:p>
        </p:txBody>
      </p:sp>
      <p:sp>
        <p:nvSpPr>
          <p:cNvPr id="9" name="Scroll: Vertical 8">
            <a:extLst>
              <a:ext uri="{FF2B5EF4-FFF2-40B4-BE49-F238E27FC236}">
                <a16:creationId xmlns:a16="http://schemas.microsoft.com/office/drawing/2014/main" id="{E81747A2-7399-4BE0-9D11-2F6DB8D7CE29}"/>
              </a:ext>
            </a:extLst>
          </p:cNvPr>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24</a:t>
            </a:r>
          </a:p>
        </p:txBody>
      </p:sp>
    </p:spTree>
    <p:extLst>
      <p:ext uri="{BB962C8B-B14F-4D97-AF65-F5344CB8AC3E}">
        <p14:creationId xmlns:p14="http://schemas.microsoft.com/office/powerpoint/2010/main" val="3417849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7"/>
          <p:cNvSpPr txBox="1">
            <a:spLocks noGrp="1"/>
          </p:cNvSpPr>
          <p:nvPr>
            <p:ph type="title" idx="4294967295"/>
          </p:nvPr>
        </p:nvSpPr>
        <p:spPr>
          <a:xfrm>
            <a:off x="2189162" y="2012850"/>
            <a:ext cx="4765675" cy="10588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t>Thank</a:t>
            </a:r>
            <a:br>
              <a:rPr lang="en" sz="4000" b="1" dirty="0"/>
            </a:br>
            <a:r>
              <a:rPr lang="en" sz="4000" b="1" dirty="0"/>
              <a:t>YOU!</a:t>
            </a:r>
            <a:endParaRPr sz="4000" b="1" dirty="0"/>
          </a:p>
        </p:txBody>
      </p:sp>
      <p:cxnSp>
        <p:nvCxnSpPr>
          <p:cNvPr id="587" name="Google Shape;587;p47"/>
          <p:cNvCxnSpPr/>
          <p:nvPr/>
        </p:nvCxnSpPr>
        <p:spPr>
          <a:xfrm flipH="1">
            <a:off x="2620225" y="2006450"/>
            <a:ext cx="228600" cy="1257300"/>
          </a:xfrm>
          <a:prstGeom prst="straightConnector1">
            <a:avLst/>
          </a:prstGeom>
          <a:noFill/>
          <a:ln w="9525" cap="flat" cmpd="sng">
            <a:solidFill>
              <a:schemeClr val="accent2"/>
            </a:solidFill>
            <a:prstDash val="solid"/>
            <a:round/>
            <a:headEnd type="none" w="med" len="med"/>
            <a:tailEnd type="none" w="med" len="med"/>
          </a:ln>
        </p:spPr>
      </p:cxnSp>
      <p:cxnSp>
        <p:nvCxnSpPr>
          <p:cNvPr id="603" name="Google Shape;603;p47"/>
          <p:cNvCxnSpPr/>
          <p:nvPr/>
        </p:nvCxnSpPr>
        <p:spPr>
          <a:xfrm flipH="1">
            <a:off x="6295175" y="2012850"/>
            <a:ext cx="228600" cy="125730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Table of contents</a:t>
            </a:r>
            <a:endParaRPr b="1" u="sng" dirty="0"/>
          </a:p>
        </p:txBody>
      </p:sp>
      <p:sp>
        <p:nvSpPr>
          <p:cNvPr id="259" name="Google Shape;259;p30"/>
          <p:cNvSpPr txBox="1">
            <a:spLocks noGrp="1"/>
          </p:cNvSpPr>
          <p:nvPr>
            <p:ph type="subTitle" idx="1"/>
          </p:nvPr>
        </p:nvSpPr>
        <p:spPr>
          <a:xfrm>
            <a:off x="760587" y="1923447"/>
            <a:ext cx="2413237" cy="708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b="1" dirty="0"/>
              <a:t>Introduction</a:t>
            </a:r>
            <a:endParaRPr b="1" dirty="0"/>
          </a:p>
        </p:txBody>
      </p:sp>
      <p:sp>
        <p:nvSpPr>
          <p:cNvPr id="260" name="Google Shape;260;p30"/>
          <p:cNvSpPr txBox="1">
            <a:spLocks noGrp="1"/>
          </p:cNvSpPr>
          <p:nvPr>
            <p:ph type="subTitle" idx="8"/>
          </p:nvPr>
        </p:nvSpPr>
        <p:spPr>
          <a:xfrm>
            <a:off x="3747089" y="1932712"/>
            <a:ext cx="2182500" cy="708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1" dirty="0"/>
              <a:t>OBJECTIVES</a:t>
            </a:r>
            <a:endParaRPr b="1" dirty="0"/>
          </a:p>
        </p:txBody>
      </p:sp>
      <p:sp>
        <p:nvSpPr>
          <p:cNvPr id="261" name="Google Shape;261;p30"/>
          <p:cNvSpPr txBox="1">
            <a:spLocks noGrp="1"/>
          </p:cNvSpPr>
          <p:nvPr>
            <p:ph type="subTitle" idx="9"/>
          </p:nvPr>
        </p:nvSpPr>
        <p:spPr>
          <a:xfrm>
            <a:off x="6074116" y="1945031"/>
            <a:ext cx="2427154" cy="708300"/>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b="1" dirty="0"/>
              <a:t>METHODOLOGY</a:t>
            </a:r>
            <a:endParaRPr b="1" dirty="0"/>
          </a:p>
        </p:txBody>
      </p:sp>
      <p:sp>
        <p:nvSpPr>
          <p:cNvPr id="262" name="Google Shape;262;p30"/>
          <p:cNvSpPr txBox="1">
            <a:spLocks noGrp="1"/>
          </p:cNvSpPr>
          <p:nvPr>
            <p:ph type="subTitle" idx="13"/>
          </p:nvPr>
        </p:nvSpPr>
        <p:spPr>
          <a:xfrm>
            <a:off x="760587" y="3598100"/>
            <a:ext cx="2533753" cy="7083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b="1" dirty="0"/>
              <a:t>PURPOSE &amp; SCOPE</a:t>
            </a:r>
            <a:endParaRPr b="1" dirty="0"/>
          </a:p>
        </p:txBody>
      </p:sp>
      <p:sp>
        <p:nvSpPr>
          <p:cNvPr id="263" name="Google Shape;263;p30"/>
          <p:cNvSpPr txBox="1">
            <a:spLocks noGrp="1"/>
          </p:cNvSpPr>
          <p:nvPr>
            <p:ph type="subTitle" idx="14"/>
          </p:nvPr>
        </p:nvSpPr>
        <p:spPr>
          <a:xfrm>
            <a:off x="3621500" y="3598100"/>
            <a:ext cx="2182500" cy="708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1" dirty="0"/>
              <a:t>KEY FEATURES</a:t>
            </a:r>
            <a:endParaRPr b="1" dirty="0"/>
          </a:p>
        </p:txBody>
      </p:sp>
      <p:sp>
        <p:nvSpPr>
          <p:cNvPr id="264" name="Google Shape;264;p30"/>
          <p:cNvSpPr txBox="1">
            <a:spLocks noGrp="1"/>
          </p:cNvSpPr>
          <p:nvPr>
            <p:ph type="subTitle" idx="15"/>
          </p:nvPr>
        </p:nvSpPr>
        <p:spPr>
          <a:xfrm>
            <a:off x="6248275" y="3598100"/>
            <a:ext cx="2176200" cy="708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b="1" dirty="0"/>
              <a:t>Other</a:t>
            </a:r>
            <a:endParaRPr b="1" dirty="0"/>
          </a:p>
        </p:txBody>
      </p:sp>
      <p:cxnSp>
        <p:nvCxnSpPr>
          <p:cNvPr id="265" name="Google Shape;265;p30"/>
          <p:cNvCxnSpPr/>
          <p:nvPr/>
        </p:nvCxnSpPr>
        <p:spPr>
          <a:xfrm rot="10800000" flipH="1">
            <a:off x="720000" y="1918338"/>
            <a:ext cx="955500" cy="324000"/>
          </a:xfrm>
          <a:prstGeom prst="straightConnector1">
            <a:avLst/>
          </a:prstGeom>
          <a:noFill/>
          <a:ln w="9525" cap="flat" cmpd="sng">
            <a:solidFill>
              <a:schemeClr val="accent2"/>
            </a:solidFill>
            <a:prstDash val="solid"/>
            <a:round/>
            <a:headEnd type="none" w="med" len="med"/>
            <a:tailEnd type="none" w="med" len="med"/>
          </a:ln>
        </p:spPr>
      </p:cxnSp>
      <p:cxnSp>
        <p:nvCxnSpPr>
          <p:cNvPr id="266" name="Google Shape;266;p30"/>
          <p:cNvCxnSpPr/>
          <p:nvPr/>
        </p:nvCxnSpPr>
        <p:spPr>
          <a:xfrm rot="10800000" flipH="1">
            <a:off x="3350163" y="1918338"/>
            <a:ext cx="955500" cy="324000"/>
          </a:xfrm>
          <a:prstGeom prst="straightConnector1">
            <a:avLst/>
          </a:prstGeom>
          <a:noFill/>
          <a:ln w="9525" cap="flat" cmpd="sng">
            <a:solidFill>
              <a:schemeClr val="accent2"/>
            </a:solidFill>
            <a:prstDash val="solid"/>
            <a:round/>
            <a:headEnd type="none" w="med" len="med"/>
            <a:tailEnd type="none" w="med" len="med"/>
          </a:ln>
        </p:spPr>
      </p:cxnSp>
      <p:cxnSp>
        <p:nvCxnSpPr>
          <p:cNvPr id="267" name="Google Shape;267;p30"/>
          <p:cNvCxnSpPr/>
          <p:nvPr/>
        </p:nvCxnSpPr>
        <p:spPr>
          <a:xfrm rot="10800000" flipH="1">
            <a:off x="5976950" y="1918338"/>
            <a:ext cx="955500" cy="324000"/>
          </a:xfrm>
          <a:prstGeom prst="straightConnector1">
            <a:avLst/>
          </a:prstGeom>
          <a:noFill/>
          <a:ln w="9525" cap="flat" cmpd="sng">
            <a:solidFill>
              <a:schemeClr val="accent2"/>
            </a:solidFill>
            <a:prstDash val="solid"/>
            <a:round/>
            <a:headEnd type="none" w="med" len="med"/>
            <a:tailEnd type="none" w="med" len="med"/>
          </a:ln>
        </p:spPr>
      </p:cxnSp>
      <p:cxnSp>
        <p:nvCxnSpPr>
          <p:cNvPr id="268" name="Google Shape;268;p30"/>
          <p:cNvCxnSpPr/>
          <p:nvPr/>
        </p:nvCxnSpPr>
        <p:spPr>
          <a:xfrm rot="10800000" flipH="1">
            <a:off x="716613" y="3393563"/>
            <a:ext cx="955500" cy="324000"/>
          </a:xfrm>
          <a:prstGeom prst="straightConnector1">
            <a:avLst/>
          </a:prstGeom>
          <a:noFill/>
          <a:ln w="9525" cap="flat" cmpd="sng">
            <a:solidFill>
              <a:schemeClr val="accent2"/>
            </a:solidFill>
            <a:prstDash val="solid"/>
            <a:round/>
            <a:headEnd type="none" w="med" len="med"/>
            <a:tailEnd type="none" w="med" len="med"/>
          </a:ln>
        </p:spPr>
      </p:cxnSp>
      <p:cxnSp>
        <p:nvCxnSpPr>
          <p:cNvPr id="269" name="Google Shape;269;p30"/>
          <p:cNvCxnSpPr/>
          <p:nvPr/>
        </p:nvCxnSpPr>
        <p:spPr>
          <a:xfrm rot="10800000" flipH="1">
            <a:off x="3346775" y="3393563"/>
            <a:ext cx="955500" cy="324000"/>
          </a:xfrm>
          <a:prstGeom prst="straightConnector1">
            <a:avLst/>
          </a:prstGeom>
          <a:noFill/>
          <a:ln w="9525" cap="flat" cmpd="sng">
            <a:solidFill>
              <a:schemeClr val="accent2"/>
            </a:solidFill>
            <a:prstDash val="solid"/>
            <a:round/>
            <a:headEnd type="none" w="med" len="med"/>
            <a:tailEnd type="none" w="med" len="med"/>
          </a:ln>
        </p:spPr>
      </p:cxnSp>
      <p:cxnSp>
        <p:nvCxnSpPr>
          <p:cNvPr id="270" name="Google Shape;270;p30"/>
          <p:cNvCxnSpPr/>
          <p:nvPr/>
        </p:nvCxnSpPr>
        <p:spPr>
          <a:xfrm rot="10800000" flipH="1">
            <a:off x="5973563" y="3393563"/>
            <a:ext cx="955500" cy="324000"/>
          </a:xfrm>
          <a:prstGeom prst="straightConnector1">
            <a:avLst/>
          </a:prstGeom>
          <a:noFill/>
          <a:ln w="9525" cap="flat" cmpd="sng">
            <a:solidFill>
              <a:schemeClr val="accent2"/>
            </a:solidFill>
            <a:prstDash val="solid"/>
            <a:round/>
            <a:headEnd type="none" w="med" len="med"/>
            <a:tailEnd type="none" w="med" len="med"/>
          </a:ln>
        </p:spPr>
      </p:cxnSp>
      <p:pic>
        <p:nvPicPr>
          <p:cNvPr id="21" name="image1.png">
            <a:extLst>
              <a:ext uri="{FF2B5EF4-FFF2-40B4-BE49-F238E27FC236}">
                <a16:creationId xmlns:a16="http://schemas.microsoft.com/office/drawing/2014/main" id="{7E5687EA-7BAF-4D89-9840-363162D96B6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7106075" y="45040"/>
            <a:ext cx="1915795" cy="391795"/>
          </a:xfrm>
          <a:prstGeom prst="rect">
            <a:avLst/>
          </a:prstGeom>
          <a:pattFill prst="pct5">
            <a:fgClr>
              <a:schemeClr val="accent1"/>
            </a:fgClr>
            <a:bgClr>
              <a:schemeClr val="bg1"/>
            </a:bgClr>
          </a:pattFill>
        </p:spPr>
      </p:pic>
      <p:sp>
        <p:nvSpPr>
          <p:cNvPr id="34" name="Scroll: Vertical 33">
            <a:extLst>
              <a:ext uri="{FF2B5EF4-FFF2-40B4-BE49-F238E27FC236}">
                <a16:creationId xmlns:a16="http://schemas.microsoft.com/office/drawing/2014/main" id="{CF5053F6-74D9-4908-8432-47A2F66AE522}"/>
              </a:ext>
            </a:extLst>
          </p:cNvPr>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subTitle" idx="1"/>
          </p:nvPr>
        </p:nvSpPr>
        <p:spPr>
          <a:xfrm>
            <a:off x="720000" y="1711100"/>
            <a:ext cx="3583500" cy="2892900"/>
          </a:xfrm>
          <a:prstGeom prst="rect">
            <a:avLst/>
          </a:prstGeom>
        </p:spPr>
        <p:txBody>
          <a:bodyPr spcFirstLastPara="1" wrap="square" lIns="91425" tIns="91425" rIns="91425" bIns="91425" anchor="t" anchorCtr="0">
            <a:noAutofit/>
          </a:bodyPr>
          <a:lstStyle/>
          <a:p>
            <a:pPr marL="0" lvl="0" indent="0">
              <a:buNone/>
            </a:pPr>
            <a:r>
              <a:rPr lang="en-US" sz="1400" dirty="0">
                <a:latin typeface="Times New Roman" panose="02020603050405020304" pitchFamily="18" charset="0"/>
                <a:cs typeface="Times New Roman" panose="02020603050405020304" pitchFamily="18" charset="0"/>
              </a:rPr>
              <a:t>The Banking Management System is a software application that will be developed to automate and manage various banking activities, such as depositing money, withdrawing money and transferring money. The system will be designed to improve the performance and efficiency of banking operations, while also ensuring data security and accuracy. </a:t>
            </a:r>
            <a:endParaRPr sz="1400" dirty="0">
              <a:latin typeface="Times New Roman" panose="02020603050405020304" pitchFamily="18" charset="0"/>
              <a:cs typeface="Times New Roman" panose="02020603050405020304" pitchFamily="18" charset="0"/>
            </a:endParaRPr>
          </a:p>
        </p:txBody>
      </p:sp>
      <p:sp>
        <p:nvSpPr>
          <p:cNvPr id="277" name="Google Shape;277;p31"/>
          <p:cNvSpPr txBox="1">
            <a:spLocks noGrp="1"/>
          </p:cNvSpPr>
          <p:nvPr>
            <p:ph type="title"/>
          </p:nvPr>
        </p:nvSpPr>
        <p:spPr>
          <a:xfrm>
            <a:off x="720000" y="445025"/>
            <a:ext cx="3261000" cy="10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u="sng" dirty="0"/>
              <a:t>Introduction</a:t>
            </a:r>
            <a:endParaRPr b="1" u="sng" dirty="0"/>
          </a:p>
        </p:txBody>
      </p:sp>
      <p:grpSp>
        <p:nvGrpSpPr>
          <p:cNvPr id="278" name="Google Shape;278;p31"/>
          <p:cNvGrpSpPr/>
          <p:nvPr/>
        </p:nvGrpSpPr>
        <p:grpSpPr>
          <a:xfrm>
            <a:off x="7232300" y="2257176"/>
            <a:ext cx="2113601" cy="2892949"/>
            <a:chOff x="7232300" y="2250550"/>
            <a:chExt cx="2113601" cy="2892949"/>
          </a:xfrm>
        </p:grpSpPr>
        <p:pic>
          <p:nvPicPr>
            <p:cNvPr id="279" name="Google Shape;279;p31"/>
            <p:cNvPicPr preferRelativeResize="0"/>
            <p:nvPr/>
          </p:nvPicPr>
          <p:blipFill>
            <a:blip r:embed="rId3">
              <a:alphaModFix/>
            </a:blip>
            <a:stretch>
              <a:fillRect/>
            </a:stretch>
          </p:blipFill>
          <p:spPr>
            <a:xfrm>
              <a:off x="7232300" y="3029900"/>
              <a:ext cx="2113598" cy="2113598"/>
            </a:xfrm>
            <a:prstGeom prst="rect">
              <a:avLst/>
            </a:prstGeom>
            <a:noFill/>
            <a:ln>
              <a:noFill/>
            </a:ln>
          </p:spPr>
        </p:pic>
        <p:pic>
          <p:nvPicPr>
            <p:cNvPr id="280" name="Google Shape;280;p31"/>
            <p:cNvPicPr preferRelativeResize="0"/>
            <p:nvPr/>
          </p:nvPicPr>
          <p:blipFill>
            <a:blip r:embed="rId4">
              <a:alphaModFix/>
            </a:blip>
            <a:stretch>
              <a:fillRect/>
            </a:stretch>
          </p:blipFill>
          <p:spPr>
            <a:xfrm rot="9000028">
              <a:off x="8123358" y="2474450"/>
              <a:ext cx="1033412" cy="1033403"/>
            </a:xfrm>
            <a:prstGeom prst="rect">
              <a:avLst/>
            </a:prstGeom>
            <a:noFill/>
            <a:ln>
              <a:noFill/>
            </a:ln>
          </p:spPr>
        </p:pic>
        <p:sp>
          <p:nvSpPr>
            <p:cNvPr id="281" name="Google Shape;281;p31"/>
            <p:cNvSpPr/>
            <p:nvPr/>
          </p:nvSpPr>
          <p:spPr>
            <a:xfrm>
              <a:off x="8150966" y="3029900"/>
              <a:ext cx="794100" cy="794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282" name="Google Shape;282;p31"/>
            <p:cNvCxnSpPr/>
            <p:nvPr/>
          </p:nvCxnSpPr>
          <p:spPr>
            <a:xfrm rot="10800000" flipH="1">
              <a:off x="8346400" y="2250550"/>
              <a:ext cx="606300" cy="1808100"/>
            </a:xfrm>
            <a:prstGeom prst="straightConnector1">
              <a:avLst/>
            </a:prstGeom>
            <a:noFill/>
            <a:ln w="9525" cap="flat" cmpd="sng">
              <a:solidFill>
                <a:schemeClr val="accent2"/>
              </a:solidFill>
              <a:prstDash val="solid"/>
              <a:round/>
              <a:headEnd type="none" w="med" len="med"/>
              <a:tailEnd type="none" w="med" len="med"/>
            </a:ln>
          </p:spPr>
        </p:cxnSp>
      </p:grpSp>
      <p:pic>
        <p:nvPicPr>
          <p:cNvPr id="9" name="Picture 8">
            <a:extLst>
              <a:ext uri="{FF2B5EF4-FFF2-40B4-BE49-F238E27FC236}">
                <a16:creationId xmlns:a16="http://schemas.microsoft.com/office/drawing/2014/main" id="{DFDC16D6-8CE6-49AE-8A44-8D241F9BC976}"/>
              </a:ext>
            </a:extLst>
          </p:cNvPr>
          <p:cNvPicPr>
            <a:picLocks noChangeAspect="1"/>
          </p:cNvPicPr>
          <p:nvPr/>
        </p:nvPicPr>
        <p:blipFill>
          <a:blip r:embed="rId5"/>
          <a:stretch>
            <a:fillRect/>
          </a:stretch>
        </p:blipFill>
        <p:spPr>
          <a:xfrm>
            <a:off x="4844761" y="1375498"/>
            <a:ext cx="3908300" cy="2321482"/>
          </a:xfrm>
          <a:prstGeom prst="rect">
            <a:avLst/>
          </a:prstGeom>
          <a:ln>
            <a:noFill/>
          </a:ln>
          <a:effectLst>
            <a:softEdge rad="112500"/>
          </a:effectLst>
        </p:spPr>
      </p:pic>
      <p:sp>
        <p:nvSpPr>
          <p:cNvPr id="18" name="Scroll: Vertical 17">
            <a:extLst>
              <a:ext uri="{FF2B5EF4-FFF2-40B4-BE49-F238E27FC236}">
                <a16:creationId xmlns:a16="http://schemas.microsoft.com/office/drawing/2014/main" id="{E5B99DD3-CC6C-48B9-97D4-D3FE39933A45}"/>
              </a:ext>
            </a:extLst>
          </p:cNvPr>
          <p:cNvSpPr/>
          <p:nvPr/>
        </p:nvSpPr>
        <p:spPr>
          <a:xfrm>
            <a:off x="8346400" y="4499114"/>
            <a:ext cx="707136" cy="48430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15" name="Title 14">
            <a:extLst>
              <a:ext uri="{FF2B5EF4-FFF2-40B4-BE49-F238E27FC236}">
                <a16:creationId xmlns:a16="http://schemas.microsoft.com/office/drawing/2014/main" id="{F6288A77-DA78-4FDF-AEFA-C5D7BEFC3AA8}"/>
              </a:ext>
            </a:extLst>
          </p:cNvPr>
          <p:cNvSpPr>
            <a:spLocks noGrp="1"/>
          </p:cNvSpPr>
          <p:nvPr>
            <p:ph type="title"/>
          </p:nvPr>
        </p:nvSpPr>
        <p:spPr>
          <a:xfrm>
            <a:off x="386263" y="817192"/>
            <a:ext cx="4872900" cy="800900"/>
          </a:xfrm>
        </p:spPr>
        <p:txBody>
          <a:bodyPr/>
          <a:lstStyle/>
          <a:p>
            <a:r>
              <a:rPr lang="en-US" sz="2800" b="1" u="sng" dirty="0"/>
              <a:t>objectives</a:t>
            </a:r>
          </a:p>
        </p:txBody>
      </p:sp>
      <p:sp>
        <p:nvSpPr>
          <p:cNvPr id="290" name="Google Shape;290;p32"/>
          <p:cNvSpPr txBox="1">
            <a:spLocks noGrp="1"/>
          </p:cNvSpPr>
          <p:nvPr>
            <p:ph type="subTitle" idx="1"/>
          </p:nvPr>
        </p:nvSpPr>
        <p:spPr>
          <a:xfrm>
            <a:off x="1969898" y="1917351"/>
            <a:ext cx="4872900" cy="2290214"/>
          </a:xfrm>
          <a:prstGeom prst="rect">
            <a:avLst/>
          </a:prstGeom>
        </p:spPr>
        <p:txBody>
          <a:bodyPr spcFirstLastPara="1" wrap="square" lIns="91425" tIns="91425" rIns="91425" bIns="91425" anchor="t" anchorCtr="0">
            <a:noAutofit/>
          </a:bodyPr>
          <a:lstStyle/>
          <a:p>
            <a:pPr marL="171450" lvl="0" indent="-171450" algn="l">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A user-friendly interface that allows customers to easily navigate and perform banking operations. </a:t>
            </a:r>
          </a:p>
          <a:p>
            <a:pPr marL="171450" lvl="0" indent="-171450" algn="l">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Able to view and manage their transaction history.</a:t>
            </a:r>
          </a:p>
          <a:p>
            <a:pPr marL="171450" lvl="0" indent="-171450" algn="l">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Provide real-time access to account balances, transaction history, and other account details.</a:t>
            </a:r>
          </a:p>
          <a:p>
            <a:pPr marL="171450" lvl="0" indent="-171450" algn="l">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Provide notifications and alerts for important account activities, such as low balances or large transactions.</a:t>
            </a:r>
          </a:p>
          <a:p>
            <a:pPr marL="171450" lvl="0" indent="-171450" algn="l">
              <a:buFont typeface="Wingdings" panose="05000000000000000000" pitchFamily="2" charset="2"/>
              <a:buChar char="§"/>
            </a:pPr>
            <a:r>
              <a:rPr lang="en-US" sz="1500" dirty="0">
                <a:latin typeface="Times New Roman" panose="02020603050405020304" pitchFamily="18" charset="0"/>
                <a:cs typeface="Times New Roman" panose="02020603050405020304" pitchFamily="18" charset="0"/>
              </a:rPr>
              <a:t>Able to customize their preferences and settings within the application. </a:t>
            </a:r>
            <a:endParaRPr sz="1500" dirty="0">
              <a:latin typeface="Times New Roman" panose="02020603050405020304" pitchFamily="18" charset="0"/>
              <a:cs typeface="Times New Roman" panose="02020603050405020304" pitchFamily="18" charset="0"/>
            </a:endParaRPr>
          </a:p>
        </p:txBody>
      </p:sp>
      <p:cxnSp>
        <p:nvCxnSpPr>
          <p:cNvPr id="294" name="Google Shape;294;p32"/>
          <p:cNvCxnSpPr/>
          <p:nvPr/>
        </p:nvCxnSpPr>
        <p:spPr>
          <a:xfrm rot="10800000" flipH="1">
            <a:off x="6247350" y="2416750"/>
            <a:ext cx="1295700" cy="138300"/>
          </a:xfrm>
          <a:prstGeom prst="straightConnector1">
            <a:avLst/>
          </a:prstGeom>
          <a:noFill/>
          <a:ln w="9525" cap="flat" cmpd="sng">
            <a:solidFill>
              <a:schemeClr val="accent2"/>
            </a:solidFill>
            <a:prstDash val="solid"/>
            <a:round/>
            <a:headEnd type="none" w="med" len="med"/>
            <a:tailEnd type="none" w="med" len="med"/>
          </a:ln>
        </p:spPr>
      </p:cxnSp>
      <p:cxnSp>
        <p:nvCxnSpPr>
          <p:cNvPr id="295" name="Google Shape;295;p32"/>
          <p:cNvCxnSpPr/>
          <p:nvPr/>
        </p:nvCxnSpPr>
        <p:spPr>
          <a:xfrm rot="10800000" flipH="1">
            <a:off x="3604425" y="2423450"/>
            <a:ext cx="1295700" cy="138300"/>
          </a:xfrm>
          <a:prstGeom prst="straightConnector1">
            <a:avLst/>
          </a:prstGeom>
          <a:noFill/>
          <a:ln w="9525" cap="flat" cmpd="sng">
            <a:solidFill>
              <a:schemeClr val="accent2"/>
            </a:solidFill>
            <a:prstDash val="solid"/>
            <a:round/>
            <a:headEnd type="none" w="med" len="med"/>
            <a:tailEnd type="none" w="med" len="med"/>
          </a:ln>
        </p:spPr>
      </p:cxnSp>
      <p:cxnSp>
        <p:nvCxnSpPr>
          <p:cNvPr id="296" name="Google Shape;296;p32"/>
          <p:cNvCxnSpPr/>
          <p:nvPr/>
        </p:nvCxnSpPr>
        <p:spPr>
          <a:xfrm rot="10800000" flipH="1">
            <a:off x="961500" y="2423450"/>
            <a:ext cx="1295700" cy="138300"/>
          </a:xfrm>
          <a:prstGeom prst="straightConnector1">
            <a:avLst/>
          </a:prstGeom>
          <a:noFill/>
          <a:ln w="9525" cap="flat" cmpd="sng">
            <a:solidFill>
              <a:schemeClr val="accent2"/>
            </a:solidFill>
            <a:prstDash val="solid"/>
            <a:round/>
            <a:headEnd type="none" w="med" len="med"/>
            <a:tailEnd type="none" w="med" len="med"/>
          </a:ln>
        </p:spPr>
      </p:cxnSp>
      <p:sp>
        <p:nvSpPr>
          <p:cNvPr id="12" name="Scroll: Vertical 11">
            <a:extLst>
              <a:ext uri="{FF2B5EF4-FFF2-40B4-BE49-F238E27FC236}">
                <a16:creationId xmlns:a16="http://schemas.microsoft.com/office/drawing/2014/main" id="{E028AC88-45CE-4ACB-A4E2-97A006B0DB36}"/>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4" name="Title 3">
            <a:extLst>
              <a:ext uri="{FF2B5EF4-FFF2-40B4-BE49-F238E27FC236}">
                <a16:creationId xmlns:a16="http://schemas.microsoft.com/office/drawing/2014/main" id="{1FAEC7BA-4129-4F4B-83FB-DA31E2ABF387}"/>
              </a:ext>
            </a:extLst>
          </p:cNvPr>
          <p:cNvSpPr>
            <a:spLocks noGrp="1"/>
          </p:cNvSpPr>
          <p:nvPr>
            <p:ph type="title"/>
          </p:nvPr>
        </p:nvSpPr>
        <p:spPr>
          <a:xfrm>
            <a:off x="333254" y="775778"/>
            <a:ext cx="4872900" cy="964378"/>
          </a:xfrm>
        </p:spPr>
        <p:txBody>
          <a:bodyPr/>
          <a:lstStyle/>
          <a:p>
            <a:r>
              <a:rPr lang="en-US" sz="2800" b="1" u="sng" dirty="0"/>
              <a:t>methodology</a:t>
            </a:r>
          </a:p>
        </p:txBody>
      </p:sp>
      <p:sp>
        <p:nvSpPr>
          <p:cNvPr id="348" name="Google Shape;348;p35"/>
          <p:cNvSpPr txBox="1">
            <a:spLocks noGrp="1"/>
          </p:cNvSpPr>
          <p:nvPr>
            <p:ph type="subTitle" idx="1"/>
          </p:nvPr>
        </p:nvSpPr>
        <p:spPr>
          <a:xfrm>
            <a:off x="1265473" y="1846551"/>
            <a:ext cx="5835884" cy="253799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Bank Management System project is a software application designed to simulate basic banking operations using the C programming language. This project aims to provide a simple, user-friendly interface for bank customers to perform essential banking activities such as depositing money, withdrawing money, transferring money and viewing account details. The system is built to handle the basic needs of a customer in a bank and ensure secure and efficient management of customer data and transactions.</a:t>
            </a:r>
          </a:p>
        </p:txBody>
      </p:sp>
      <p:grpSp>
        <p:nvGrpSpPr>
          <p:cNvPr id="351" name="Google Shape;351;p35"/>
          <p:cNvGrpSpPr/>
          <p:nvPr/>
        </p:nvGrpSpPr>
        <p:grpSpPr>
          <a:xfrm>
            <a:off x="6464607" y="480650"/>
            <a:ext cx="2225700" cy="1845913"/>
            <a:chOff x="3254550" y="3555912"/>
            <a:chExt cx="2225700" cy="1845913"/>
          </a:xfrm>
        </p:grpSpPr>
        <p:pic>
          <p:nvPicPr>
            <p:cNvPr id="352" name="Google Shape;352;p35"/>
            <p:cNvPicPr preferRelativeResize="0"/>
            <p:nvPr/>
          </p:nvPicPr>
          <p:blipFill>
            <a:blip r:embed="rId3">
              <a:alphaModFix/>
            </a:blip>
            <a:stretch>
              <a:fillRect/>
            </a:stretch>
          </p:blipFill>
          <p:spPr>
            <a:xfrm>
              <a:off x="3341200" y="3555912"/>
              <a:ext cx="1776449" cy="1776449"/>
            </a:xfrm>
            <a:prstGeom prst="rect">
              <a:avLst/>
            </a:prstGeom>
            <a:noFill/>
            <a:ln>
              <a:noFill/>
            </a:ln>
          </p:spPr>
        </p:pic>
        <p:cxnSp>
          <p:nvCxnSpPr>
            <p:cNvPr id="353" name="Google Shape;353;p35"/>
            <p:cNvCxnSpPr/>
            <p:nvPr/>
          </p:nvCxnSpPr>
          <p:spPr>
            <a:xfrm rot="10800000">
              <a:off x="3254550" y="3614425"/>
              <a:ext cx="2225700" cy="1787400"/>
            </a:xfrm>
            <a:prstGeom prst="straightConnector1">
              <a:avLst/>
            </a:prstGeom>
            <a:noFill/>
            <a:ln w="9525" cap="flat" cmpd="sng">
              <a:solidFill>
                <a:schemeClr val="accent2"/>
              </a:solidFill>
              <a:prstDash val="solid"/>
              <a:round/>
              <a:headEnd type="none" w="med" len="med"/>
              <a:tailEnd type="none" w="med" len="med"/>
            </a:ln>
          </p:spPr>
        </p:cxnSp>
        <p:sp>
          <p:nvSpPr>
            <p:cNvPr id="354" name="Google Shape;354;p35"/>
            <p:cNvSpPr/>
            <p:nvPr/>
          </p:nvSpPr>
          <p:spPr>
            <a:xfrm flipH="1">
              <a:off x="4528050" y="4511263"/>
              <a:ext cx="821100" cy="821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13" name="Scroll: Vertical 12">
            <a:extLst>
              <a:ext uri="{FF2B5EF4-FFF2-40B4-BE49-F238E27FC236}">
                <a16:creationId xmlns:a16="http://schemas.microsoft.com/office/drawing/2014/main" id="{1590A7EC-9ABF-431B-B92E-83276A85CF07}"/>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5"/>
          <p:cNvSpPr txBox="1">
            <a:spLocks noGrp="1"/>
          </p:cNvSpPr>
          <p:nvPr>
            <p:ph type="title"/>
          </p:nvPr>
        </p:nvSpPr>
        <p:spPr>
          <a:xfrm>
            <a:off x="719877" y="810046"/>
            <a:ext cx="6741098" cy="572700"/>
          </a:xfrm>
          <a:prstGeom prst="rect">
            <a:avLst/>
          </a:prstGeom>
        </p:spPr>
        <p:txBody>
          <a:bodyPr spcFirstLastPara="1" wrap="square" lIns="91425" tIns="91425" rIns="91425" bIns="91425" anchor="t" anchorCtr="0">
            <a:noAutofit/>
          </a:bodyPr>
          <a:lstStyle/>
          <a:p>
            <a:pPr lvl="0"/>
            <a:r>
              <a:rPr lang="en-US" b="1" u="sng" dirty="0"/>
              <a:t>PURPOSE &amp; SCOPE</a:t>
            </a:r>
            <a:endParaRPr b="1" u="sng" dirty="0"/>
          </a:p>
        </p:txBody>
      </p:sp>
      <p:sp>
        <p:nvSpPr>
          <p:cNvPr id="348" name="Google Shape;348;p35"/>
          <p:cNvSpPr txBox="1">
            <a:spLocks noGrp="1"/>
          </p:cNvSpPr>
          <p:nvPr>
            <p:ph type="body" idx="1"/>
          </p:nvPr>
        </p:nvSpPr>
        <p:spPr>
          <a:xfrm>
            <a:off x="1251162" y="1810687"/>
            <a:ext cx="5939341" cy="2843889"/>
          </a:xfrm>
          <a:prstGeom prst="rect">
            <a:avLst/>
          </a:prstGeom>
        </p:spPr>
        <p:txBody>
          <a:bodyPr spcFirstLastPara="1" wrap="square" lIns="91425" tIns="91425" rIns="91425" bIns="91425" anchor="t" anchorCtr="0">
            <a:noAutofit/>
          </a:bodyPr>
          <a:lstStyle/>
          <a:p>
            <a:pPr marL="0" indent="0">
              <a:buClr>
                <a:schemeClr val="dk2"/>
              </a:buClr>
              <a:buSzPts val="1100"/>
              <a:buNone/>
            </a:pPr>
            <a:r>
              <a:rPr lang="en-US" sz="1500" dirty="0">
                <a:latin typeface="Times New Roman" panose="02020603050405020304" pitchFamily="18" charset="0"/>
                <a:cs typeface="Times New Roman" panose="02020603050405020304" pitchFamily="18" charset="0"/>
              </a:rPr>
              <a:t>The main purpose of the project is to provide a simple yet functional banking solution that allows users to manage their accounts efficiently. The scope includes: User registration and authentication. Handling deposits and withdrawals. Facilitating money transfers between accounts. Maintaining and displaying account and transaction details.</a:t>
            </a:r>
          </a:p>
          <a:p>
            <a:pPr marL="0" lvl="0" indent="0">
              <a:buClr>
                <a:schemeClr val="dk2"/>
              </a:buClr>
              <a:buSzPts val="1100"/>
              <a:buNone/>
            </a:pPr>
            <a:endParaRPr lang="en-US" dirty="0"/>
          </a:p>
        </p:txBody>
      </p:sp>
      <p:grpSp>
        <p:nvGrpSpPr>
          <p:cNvPr id="351" name="Google Shape;351;p35"/>
          <p:cNvGrpSpPr/>
          <p:nvPr/>
        </p:nvGrpSpPr>
        <p:grpSpPr>
          <a:xfrm>
            <a:off x="2689450" y="3681050"/>
            <a:ext cx="2225700" cy="1845913"/>
            <a:chOff x="3254550" y="3555912"/>
            <a:chExt cx="2225700" cy="1845913"/>
          </a:xfrm>
        </p:grpSpPr>
        <p:pic>
          <p:nvPicPr>
            <p:cNvPr id="352" name="Google Shape;352;p35"/>
            <p:cNvPicPr preferRelativeResize="0"/>
            <p:nvPr/>
          </p:nvPicPr>
          <p:blipFill>
            <a:blip r:embed="rId3">
              <a:alphaModFix/>
            </a:blip>
            <a:stretch>
              <a:fillRect/>
            </a:stretch>
          </p:blipFill>
          <p:spPr>
            <a:xfrm>
              <a:off x="3341200" y="3555912"/>
              <a:ext cx="1776449" cy="1776449"/>
            </a:xfrm>
            <a:prstGeom prst="rect">
              <a:avLst/>
            </a:prstGeom>
            <a:noFill/>
            <a:ln>
              <a:noFill/>
            </a:ln>
          </p:spPr>
        </p:pic>
        <p:cxnSp>
          <p:nvCxnSpPr>
            <p:cNvPr id="353" name="Google Shape;353;p35"/>
            <p:cNvCxnSpPr/>
            <p:nvPr/>
          </p:nvCxnSpPr>
          <p:spPr>
            <a:xfrm rot="10800000">
              <a:off x="3254550" y="3614425"/>
              <a:ext cx="2225700" cy="1787400"/>
            </a:xfrm>
            <a:prstGeom prst="straightConnector1">
              <a:avLst/>
            </a:prstGeom>
            <a:noFill/>
            <a:ln w="9525" cap="flat" cmpd="sng">
              <a:solidFill>
                <a:schemeClr val="accent2"/>
              </a:solidFill>
              <a:prstDash val="solid"/>
              <a:round/>
              <a:headEnd type="none" w="med" len="med"/>
              <a:tailEnd type="none" w="med" len="med"/>
            </a:ln>
          </p:spPr>
        </p:cxnSp>
        <p:sp>
          <p:nvSpPr>
            <p:cNvPr id="354" name="Google Shape;354;p35"/>
            <p:cNvSpPr/>
            <p:nvPr/>
          </p:nvSpPr>
          <p:spPr>
            <a:xfrm flipH="1">
              <a:off x="4528050" y="4511263"/>
              <a:ext cx="821100" cy="821100"/>
            </a:xfrm>
            <a:prstGeom prst="ellipse">
              <a:avLst/>
            </a:prstGeom>
            <a:solidFill>
              <a:srgbClr val="FDFEFF">
                <a:alpha val="188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11" name="Scroll: Vertical 10">
            <a:extLst>
              <a:ext uri="{FF2B5EF4-FFF2-40B4-BE49-F238E27FC236}">
                <a16:creationId xmlns:a16="http://schemas.microsoft.com/office/drawing/2014/main" id="{2677C8A7-755E-41BF-BB75-795A4BF9D145}"/>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07</a:t>
            </a:r>
          </a:p>
        </p:txBody>
      </p:sp>
    </p:spTree>
    <p:extLst>
      <p:ext uri="{BB962C8B-B14F-4D97-AF65-F5344CB8AC3E}">
        <p14:creationId xmlns:p14="http://schemas.microsoft.com/office/powerpoint/2010/main" val="4261224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7" name="Google Shape;417;p39"/>
          <p:cNvSpPr txBox="1">
            <a:spLocks noGrp="1"/>
          </p:cNvSpPr>
          <p:nvPr>
            <p:ph type="subTitle" idx="2"/>
          </p:nvPr>
        </p:nvSpPr>
        <p:spPr>
          <a:xfrm>
            <a:off x="2406611" y="1905925"/>
            <a:ext cx="2695800" cy="1628400"/>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User Registration and Logic</a:t>
            </a:r>
          </a:p>
          <a:p>
            <a:pPr lvl="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Deposit Money</a:t>
            </a:r>
          </a:p>
          <a:p>
            <a:pPr lvl="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Withdraw Money</a:t>
            </a:r>
          </a:p>
          <a:p>
            <a:pPr lvl="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Transfer Money</a:t>
            </a:r>
          </a:p>
          <a:p>
            <a:pPr lvl="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Account Details</a:t>
            </a:r>
          </a:p>
          <a:p>
            <a:pPr lvl="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Transaction Details</a:t>
            </a:r>
          </a:p>
          <a:p>
            <a:pPr marL="171450" lvl="0" indent="-171450" algn="l" rtl="0">
              <a:spcBef>
                <a:spcPts val="0"/>
              </a:spcBef>
              <a:spcAft>
                <a:spcPts val="0"/>
              </a:spcAft>
              <a:buFont typeface="Arial" panose="020B0604020202020204" pitchFamily="34" charset="0"/>
              <a:buChar char="•"/>
            </a:pPr>
            <a:endParaRPr dirty="0"/>
          </a:p>
        </p:txBody>
      </p:sp>
      <p:cxnSp>
        <p:nvCxnSpPr>
          <p:cNvPr id="419" name="Google Shape;419;p39"/>
          <p:cNvCxnSpPr/>
          <p:nvPr/>
        </p:nvCxnSpPr>
        <p:spPr>
          <a:xfrm rot="10800000" flipH="1">
            <a:off x="961500" y="2285075"/>
            <a:ext cx="1295700" cy="138300"/>
          </a:xfrm>
          <a:prstGeom prst="straightConnector1">
            <a:avLst/>
          </a:prstGeom>
          <a:noFill/>
          <a:ln w="9525" cap="flat" cmpd="sng">
            <a:solidFill>
              <a:schemeClr val="accent2"/>
            </a:solidFill>
            <a:prstDash val="solid"/>
            <a:round/>
            <a:headEnd type="none" w="med" len="med"/>
            <a:tailEnd type="none" w="med" len="med"/>
          </a:ln>
        </p:spPr>
      </p:cxnSp>
      <p:cxnSp>
        <p:nvCxnSpPr>
          <p:cNvPr id="421" name="Google Shape;421;p39"/>
          <p:cNvCxnSpPr/>
          <p:nvPr/>
        </p:nvCxnSpPr>
        <p:spPr>
          <a:xfrm rot="10800000" flipH="1">
            <a:off x="4893650" y="2285075"/>
            <a:ext cx="1295700" cy="138300"/>
          </a:xfrm>
          <a:prstGeom prst="straightConnector1">
            <a:avLst/>
          </a:prstGeom>
          <a:noFill/>
          <a:ln w="9525" cap="flat" cmpd="sng">
            <a:solidFill>
              <a:schemeClr val="accent2"/>
            </a:solidFill>
            <a:prstDash val="solid"/>
            <a:round/>
            <a:headEnd type="none" w="med" len="med"/>
            <a:tailEnd type="none" w="med" len="med"/>
          </a:ln>
        </p:spPr>
      </p:cxnSp>
      <p:sp>
        <p:nvSpPr>
          <p:cNvPr id="17" name="Google Shape;466;p42">
            <a:extLst>
              <a:ext uri="{FF2B5EF4-FFF2-40B4-BE49-F238E27FC236}">
                <a16:creationId xmlns:a16="http://schemas.microsoft.com/office/drawing/2014/main" id="{D1C5DF6F-E905-48DD-839A-97530D14FE8F}"/>
              </a:ext>
            </a:extLst>
          </p:cNvPr>
          <p:cNvSpPr txBox="1">
            <a:spLocks noGrp="1"/>
          </p:cNvSpPr>
          <p:nvPr>
            <p:ph type="title"/>
          </p:nvPr>
        </p:nvSpPr>
        <p:spPr>
          <a:xfrm>
            <a:off x="310511" y="597003"/>
            <a:ext cx="4192200" cy="9289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u="sng" dirty="0"/>
              <a:t>KEY FEATURES</a:t>
            </a:r>
            <a:endParaRPr b="1" u="sng" dirty="0"/>
          </a:p>
        </p:txBody>
      </p:sp>
      <p:sp>
        <p:nvSpPr>
          <p:cNvPr id="18" name="Scroll: Vertical 17">
            <a:extLst>
              <a:ext uri="{FF2B5EF4-FFF2-40B4-BE49-F238E27FC236}">
                <a16:creationId xmlns:a16="http://schemas.microsoft.com/office/drawing/2014/main" id="{921FCD02-EF18-4E53-98C5-265564397FCE}"/>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cxnSp>
        <p:nvCxnSpPr>
          <p:cNvPr id="468" name="Google Shape;468;p42"/>
          <p:cNvCxnSpPr/>
          <p:nvPr/>
        </p:nvCxnSpPr>
        <p:spPr>
          <a:xfrm rot="10800000" flipH="1">
            <a:off x="5499750" y="2989675"/>
            <a:ext cx="1056000" cy="706200"/>
          </a:xfrm>
          <a:prstGeom prst="straightConnector1">
            <a:avLst/>
          </a:prstGeom>
          <a:noFill/>
          <a:ln w="9525" cap="flat" cmpd="sng">
            <a:solidFill>
              <a:schemeClr val="accent2"/>
            </a:solidFill>
            <a:prstDash val="solid"/>
            <a:round/>
            <a:headEnd type="none" w="med" len="med"/>
            <a:tailEnd type="none" w="med" len="med"/>
          </a:ln>
        </p:spPr>
      </p:cxnSp>
      <p:grpSp>
        <p:nvGrpSpPr>
          <p:cNvPr id="469" name="Google Shape;469;p42"/>
          <p:cNvGrpSpPr/>
          <p:nvPr/>
        </p:nvGrpSpPr>
        <p:grpSpPr>
          <a:xfrm>
            <a:off x="116310" y="2989674"/>
            <a:ext cx="1767385" cy="2065315"/>
            <a:chOff x="-501799" y="1960775"/>
            <a:chExt cx="2726849" cy="3636776"/>
          </a:xfrm>
        </p:grpSpPr>
        <p:pic>
          <p:nvPicPr>
            <p:cNvPr id="470" name="Google Shape;470;p42"/>
            <p:cNvPicPr preferRelativeResize="0"/>
            <p:nvPr/>
          </p:nvPicPr>
          <p:blipFill rotWithShape="1">
            <a:blip r:embed="rId3">
              <a:alphaModFix/>
            </a:blip>
            <a:srcRect/>
            <a:stretch/>
          </p:blipFill>
          <p:spPr>
            <a:xfrm>
              <a:off x="-501799" y="3061200"/>
              <a:ext cx="2536351" cy="2536351"/>
            </a:xfrm>
            <a:prstGeom prst="rect">
              <a:avLst/>
            </a:prstGeom>
            <a:noFill/>
            <a:ln>
              <a:noFill/>
            </a:ln>
          </p:spPr>
        </p:pic>
        <p:pic>
          <p:nvPicPr>
            <p:cNvPr id="471" name="Google Shape;471;p42"/>
            <p:cNvPicPr preferRelativeResize="0"/>
            <p:nvPr/>
          </p:nvPicPr>
          <p:blipFill>
            <a:blip r:embed="rId4">
              <a:alphaModFix/>
            </a:blip>
            <a:stretch>
              <a:fillRect/>
            </a:stretch>
          </p:blipFill>
          <p:spPr>
            <a:xfrm>
              <a:off x="961077" y="2546199"/>
              <a:ext cx="1225875" cy="1225875"/>
            </a:xfrm>
            <a:prstGeom prst="rect">
              <a:avLst/>
            </a:prstGeom>
            <a:noFill/>
            <a:ln>
              <a:noFill/>
            </a:ln>
          </p:spPr>
        </p:pic>
        <p:cxnSp>
          <p:nvCxnSpPr>
            <p:cNvPr id="472" name="Google Shape;472;p42"/>
            <p:cNvCxnSpPr/>
            <p:nvPr/>
          </p:nvCxnSpPr>
          <p:spPr>
            <a:xfrm rot="10800000">
              <a:off x="1196350" y="1960775"/>
              <a:ext cx="1028700" cy="2959200"/>
            </a:xfrm>
            <a:prstGeom prst="straightConnector1">
              <a:avLst/>
            </a:prstGeom>
            <a:noFill/>
            <a:ln w="9525" cap="flat" cmpd="sng">
              <a:solidFill>
                <a:schemeClr val="accent2"/>
              </a:solidFill>
              <a:prstDash val="solid"/>
              <a:round/>
              <a:headEnd type="none" w="med" len="med"/>
              <a:tailEnd type="none" w="med" len="med"/>
            </a:ln>
          </p:spPr>
        </p:cxnSp>
      </p:grpSp>
      <p:sp>
        <p:nvSpPr>
          <p:cNvPr id="4" name="Title 3">
            <a:extLst>
              <a:ext uri="{FF2B5EF4-FFF2-40B4-BE49-F238E27FC236}">
                <a16:creationId xmlns:a16="http://schemas.microsoft.com/office/drawing/2014/main" id="{CC73A306-9C58-4955-A43D-2F1880CFCCF6}"/>
              </a:ext>
            </a:extLst>
          </p:cNvPr>
          <p:cNvSpPr>
            <a:spLocks noGrp="1"/>
          </p:cNvSpPr>
          <p:nvPr>
            <p:ph type="title"/>
          </p:nvPr>
        </p:nvSpPr>
        <p:spPr>
          <a:xfrm>
            <a:off x="499459" y="686216"/>
            <a:ext cx="4192200" cy="504892"/>
          </a:xfrm>
        </p:spPr>
        <p:txBody>
          <a:bodyPr/>
          <a:lstStyle/>
          <a:p>
            <a:r>
              <a:rPr lang="en-US" sz="2000" b="1" u="sng" dirty="0"/>
              <a:t>SCREENSHOT OF FEATURES (</a:t>
            </a:r>
            <a:r>
              <a:rPr lang="en-US" sz="1500" b="1" u="sng" dirty="0"/>
              <a:t>Home Page</a:t>
            </a:r>
            <a:r>
              <a:rPr lang="en-US" sz="2000" b="1" u="sng" dirty="0"/>
              <a:t>)</a:t>
            </a:r>
          </a:p>
        </p:txBody>
      </p:sp>
      <p:pic>
        <p:nvPicPr>
          <p:cNvPr id="6" name="Picture 5">
            <a:extLst>
              <a:ext uri="{FF2B5EF4-FFF2-40B4-BE49-F238E27FC236}">
                <a16:creationId xmlns:a16="http://schemas.microsoft.com/office/drawing/2014/main" id="{EF4D779D-081B-4D79-9C1D-EB22BD86DFAC}"/>
              </a:ext>
            </a:extLst>
          </p:cNvPr>
          <p:cNvPicPr>
            <a:picLocks noChangeAspect="1"/>
          </p:cNvPicPr>
          <p:nvPr/>
        </p:nvPicPr>
        <p:blipFill>
          <a:blip r:embed="rId5"/>
          <a:stretch>
            <a:fillRect/>
          </a:stretch>
        </p:blipFill>
        <p:spPr>
          <a:xfrm>
            <a:off x="1955638" y="1455978"/>
            <a:ext cx="6288157" cy="3475488"/>
          </a:xfrm>
          <a:prstGeom prst="rect">
            <a:avLst/>
          </a:prstGeom>
        </p:spPr>
      </p:pic>
      <p:sp>
        <p:nvSpPr>
          <p:cNvPr id="14" name="Scroll: Vertical 13">
            <a:extLst>
              <a:ext uri="{FF2B5EF4-FFF2-40B4-BE49-F238E27FC236}">
                <a16:creationId xmlns:a16="http://schemas.microsoft.com/office/drawing/2014/main" id="{DA5A4930-A8A2-4586-B0D8-D3F8D6E5CDFE}"/>
              </a:ext>
            </a:extLst>
          </p:cNvPr>
          <p:cNvSpPr/>
          <p:nvPr/>
        </p:nvSpPr>
        <p:spPr>
          <a:xfrm>
            <a:off x="8315739" y="4591878"/>
            <a:ext cx="749136" cy="463464"/>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a:t>
            </a:r>
          </a:p>
        </p:txBody>
      </p:sp>
    </p:spTree>
    <p:extLst>
      <p:ext uri="{BB962C8B-B14F-4D97-AF65-F5344CB8AC3E}">
        <p14:creationId xmlns:p14="http://schemas.microsoft.com/office/powerpoint/2010/main" val="722853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lue Aesthetic Portfolio by Slidesgo">
  <a:themeElements>
    <a:clrScheme name="Simple Light">
      <a:dk1>
        <a:srgbClr val="263857"/>
      </a:dk1>
      <a:lt1>
        <a:srgbClr val="C2D8EC"/>
      </a:lt1>
      <a:dk2>
        <a:srgbClr val="4A6891"/>
      </a:dk2>
      <a:lt2>
        <a:srgbClr val="759FC7"/>
      </a:lt2>
      <a:accent1>
        <a:srgbClr val="E3ECF5"/>
      </a:accent1>
      <a:accent2>
        <a:srgbClr val="FDFEFF"/>
      </a:accent2>
      <a:accent3>
        <a:srgbClr val="FFFFFF"/>
      </a:accent3>
      <a:accent4>
        <a:srgbClr val="FFFFFF"/>
      </a:accent4>
      <a:accent5>
        <a:srgbClr val="FFFFFF"/>
      </a:accent5>
      <a:accent6>
        <a:srgbClr val="FFFFFF"/>
      </a:accent6>
      <a:hlink>
        <a:srgbClr val="2638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664</Words>
  <Application>Microsoft Office PowerPoint</Application>
  <PresentationFormat>On-screen Show (16:9)</PresentationFormat>
  <Paragraphs>103</Paragraphs>
  <Slides>25</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Anaheim</vt:lpstr>
      <vt:lpstr>Wingdings</vt:lpstr>
      <vt:lpstr>Nunito Light</vt:lpstr>
      <vt:lpstr>Barlow</vt:lpstr>
      <vt:lpstr>Calibri Light</vt:lpstr>
      <vt:lpstr>Aboreto</vt:lpstr>
      <vt:lpstr>Raleway</vt:lpstr>
      <vt:lpstr>Roboto</vt:lpstr>
      <vt:lpstr>Arial</vt:lpstr>
      <vt:lpstr>Times New Roman</vt:lpstr>
      <vt:lpstr>Blue Aesthetic Portfolio by Slidesgo</vt:lpstr>
      <vt:lpstr>BANKING MANAGEMENT SYSTEM</vt:lpstr>
      <vt:lpstr>Created by </vt:lpstr>
      <vt:lpstr>Table of contents</vt:lpstr>
      <vt:lpstr>Introduction</vt:lpstr>
      <vt:lpstr>objectives</vt:lpstr>
      <vt:lpstr>methodology</vt:lpstr>
      <vt:lpstr>PURPOSE &amp; SCOPE</vt:lpstr>
      <vt:lpstr>KEY FEATURES</vt:lpstr>
      <vt:lpstr>SCREENSHOT OF FEATURES (Home Page)</vt:lpstr>
      <vt:lpstr>SCREENSHOT OF FEATURES (Registration)</vt:lpstr>
      <vt:lpstr>SCREENSHOT OF FEATURES</vt:lpstr>
      <vt:lpstr>SCREENSHOT OF FEATURES (deposit money)</vt:lpstr>
      <vt:lpstr>SCREENSHOT OF FEATURES (withdraw money)</vt:lpstr>
      <vt:lpstr>SCREENSHOT OF FEATURES</vt:lpstr>
      <vt:lpstr>SCREENSHOT OF FEATURES (transfer money)</vt:lpstr>
      <vt:lpstr>SCREENSHOT OF FEATURES</vt:lpstr>
      <vt:lpstr>SCREENSHOT OF FEATURES (account details)</vt:lpstr>
      <vt:lpstr>SCREENSHOT OF FEATURES (transaction details)</vt:lpstr>
      <vt:lpstr>SCREENSHOT OF FEATURES</vt:lpstr>
      <vt:lpstr>SCREENSHOT OF FEATURES</vt:lpstr>
      <vt:lpstr>SCREENSHOT OF FEATURES</vt:lpstr>
      <vt:lpstr>limitations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MANAGEMENT SYSTEM</dc:title>
  <dc:creator>farzana maliha</dc:creator>
  <cp:lastModifiedBy>User</cp:lastModifiedBy>
  <cp:revision>21</cp:revision>
  <dcterms:modified xsi:type="dcterms:W3CDTF">2024-05-24T19:46:35Z</dcterms:modified>
</cp:coreProperties>
</file>